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webextensions/webextension1.xml" ContentType="application/vnd.ms-office.webextension+xml"/>
  <Override PartName="/ppt/webextensions/webextension2.xml" ContentType="application/vnd.ms-office.webextension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webextensions/webextension3.xml" ContentType="application/vnd.ms-office.webextension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webextensions/webextension4.xml" ContentType="application/vnd.ms-office.webextension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webextensions/webextension5.xml" ContentType="application/vnd.ms-office.webextension+xml"/>
  <Override PartName="/ppt/notesSlides/notesSlide3.xml" ContentType="application/vnd.openxmlformats-officedocument.presentationml.notesSlide+xml"/>
  <Override PartName="/ppt/webextensions/webextension6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810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9" r:id="rId7"/>
    <p:sldId id="278" r:id="rId8"/>
    <p:sldId id="299" r:id="rId9"/>
    <p:sldId id="289" r:id="rId10"/>
    <p:sldId id="260" r:id="rId11"/>
    <p:sldId id="291" r:id="rId12"/>
    <p:sldId id="287" r:id="rId13"/>
    <p:sldId id="288" r:id="rId14"/>
    <p:sldId id="264" r:id="rId15"/>
    <p:sldId id="268" r:id="rId16"/>
    <p:sldId id="292" r:id="rId17"/>
    <p:sldId id="261" r:id="rId18"/>
    <p:sldId id="285" r:id="rId19"/>
    <p:sldId id="286" r:id="rId20"/>
    <p:sldId id="262" r:id="rId21"/>
    <p:sldId id="283" r:id="rId22"/>
    <p:sldId id="284" r:id="rId23"/>
    <p:sldId id="265" r:id="rId24"/>
    <p:sldId id="293" r:id="rId25"/>
    <p:sldId id="294" r:id="rId26"/>
    <p:sldId id="295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DEFDA-3312-4319-A275-15A95A89E7B9}" v="2" dt="2020-04-24T13:24:33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2404" autoAdjust="0"/>
  </p:normalViewPr>
  <p:slideViewPr>
    <p:cSldViewPr snapToGrid="0">
      <p:cViewPr varScale="1">
        <p:scale>
          <a:sx n="94" d="100"/>
          <a:sy n="94" d="100"/>
        </p:scale>
        <p:origin x="20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" userId="7d70ae7c-a956-42f9-a508-64c70c504312" providerId="ADAL" clId="{B48DEFDA-3312-4319-A275-15A95A89E7B9}"/>
    <pc:docChg chg="addSld modSld">
      <pc:chgData name="Anke" userId="7d70ae7c-a956-42f9-a508-64c70c504312" providerId="ADAL" clId="{B48DEFDA-3312-4319-A275-15A95A89E7B9}" dt="2020-04-24T13:07:36.754" v="1"/>
      <pc:docMkLst>
        <pc:docMk/>
      </pc:docMkLst>
      <pc:sldChg chg="addSp delSp new">
        <pc:chgData name="Anke" userId="7d70ae7c-a956-42f9-a508-64c70c504312" providerId="ADAL" clId="{B48DEFDA-3312-4319-A275-15A95A89E7B9}" dt="2020-04-24T13:07:36.754" v="1"/>
        <pc:sldMkLst>
          <pc:docMk/>
          <pc:sldMk cId="4085668502" sldId="299"/>
        </pc:sldMkLst>
        <pc:spChg chg="del">
          <ac:chgData name="Anke" userId="7d70ae7c-a956-42f9-a508-64c70c504312" providerId="ADAL" clId="{B48DEFDA-3312-4319-A275-15A95A89E7B9}" dt="2020-04-24T13:07:36.754" v="1"/>
          <ac:spMkLst>
            <pc:docMk/>
            <pc:sldMk cId="4085668502" sldId="299"/>
            <ac:spMk id="3" creationId="{85E44EB7-2667-47AD-80DB-3AE2F7637DB0}"/>
          </ac:spMkLst>
        </pc:spChg>
        <pc:graphicFrameChg chg="add">
          <ac:chgData name="Anke" userId="7d70ae7c-a956-42f9-a508-64c70c504312" providerId="ADAL" clId="{B48DEFDA-3312-4319-A275-15A95A89E7B9}" dt="2020-04-24T13:07:36.754" v="1"/>
          <ac:graphicFrameMkLst>
            <pc:docMk/>
            <pc:sldMk cId="4085668502" sldId="299"/>
            <ac:graphicFrameMk id="4" creationId="{B951DB1A-FC89-458A-885D-88977E12BA27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doc.nl/documentaires/series/2doc/2017/november/alicia.html" TargetMode="External"/><Relationship Id="rId1" Type="http://schemas.openxmlformats.org/officeDocument/2006/relationships/hyperlink" Target="https://nos.nl/artikel/2220883-oppositie-komt-met-plan-voor-gelijke-beloning-mannen-en-vrouwen.html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doc.nl/documentaires/series/2doc/2017/november/alicia.html" TargetMode="External"/><Relationship Id="rId1" Type="http://schemas.openxmlformats.org/officeDocument/2006/relationships/hyperlink" Target="https://nos.nl/artikel/2220883-oppositie-komt-met-plan-voor-gelijke-beloning-mannen-en-vrouwe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02A3D-A5C8-4FB9-B2E0-23732CC51A05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D6967A-CB21-4441-B476-48915BF1D243}">
      <dgm:prSet/>
      <dgm:spPr/>
      <dgm:t>
        <a:bodyPr/>
        <a:lstStyle/>
        <a:p>
          <a:r>
            <a:rPr lang="nl-NL"/>
            <a:t>Een standenmaatschappij veranderde naar een </a:t>
          </a:r>
          <a:r>
            <a:rPr lang="nl-NL" i="1"/>
            <a:t>klassenmaatschappij</a:t>
          </a:r>
          <a:endParaRPr lang="en-US"/>
        </a:p>
      </dgm:t>
    </dgm:pt>
    <dgm:pt modelId="{FC65ACC7-8541-4ACD-9F5A-F778198A255E}" type="parTrans" cxnId="{51DB3962-8AF0-4AA6-BCA7-E76EFED7B4A2}">
      <dgm:prSet/>
      <dgm:spPr/>
      <dgm:t>
        <a:bodyPr/>
        <a:lstStyle/>
        <a:p>
          <a:endParaRPr lang="en-US"/>
        </a:p>
      </dgm:t>
    </dgm:pt>
    <dgm:pt modelId="{62802589-5CF3-49DB-A325-0299D7355F4A}" type="sibTrans" cxnId="{51DB3962-8AF0-4AA6-BCA7-E76EFED7B4A2}">
      <dgm:prSet/>
      <dgm:spPr/>
      <dgm:t>
        <a:bodyPr/>
        <a:lstStyle/>
        <a:p>
          <a:endParaRPr lang="en-US"/>
        </a:p>
      </dgm:t>
    </dgm:pt>
    <dgm:pt modelId="{FFB14801-DD46-4AF7-953C-288269EDB9A5}">
      <dgm:prSet/>
      <dgm:spPr/>
      <dgm:t>
        <a:bodyPr/>
        <a:lstStyle/>
        <a:p>
          <a:r>
            <a:rPr lang="nl-NL" i="1"/>
            <a:t>Het bezit van productiemiddelen werd allesbepalend</a:t>
          </a:r>
          <a:endParaRPr lang="en-US"/>
        </a:p>
      </dgm:t>
    </dgm:pt>
    <dgm:pt modelId="{0124F1B7-76BF-4A5A-8E90-F9873F4FB1E3}" type="parTrans" cxnId="{B6D9E863-7C2A-4D89-BE81-5AEF71F273CF}">
      <dgm:prSet/>
      <dgm:spPr/>
      <dgm:t>
        <a:bodyPr/>
        <a:lstStyle/>
        <a:p>
          <a:endParaRPr lang="en-US"/>
        </a:p>
      </dgm:t>
    </dgm:pt>
    <dgm:pt modelId="{EB303391-46BB-4940-BE68-68FFFF94EF5D}" type="sibTrans" cxnId="{B6D9E863-7C2A-4D89-BE81-5AEF71F273CF}">
      <dgm:prSet/>
      <dgm:spPr/>
      <dgm:t>
        <a:bodyPr/>
        <a:lstStyle/>
        <a:p>
          <a:endParaRPr lang="en-US"/>
        </a:p>
      </dgm:t>
    </dgm:pt>
    <dgm:pt modelId="{371ACEC7-98A5-439F-99E6-99F6BB67CD0A}">
      <dgm:prSet/>
      <dgm:spPr/>
      <dgm:t>
        <a:bodyPr/>
        <a:lstStyle/>
        <a:p>
          <a:r>
            <a:rPr lang="nl-NL"/>
            <a:t>Sociale ongelijkheid</a:t>
          </a:r>
          <a:endParaRPr lang="en-US"/>
        </a:p>
      </dgm:t>
    </dgm:pt>
    <dgm:pt modelId="{B199E5ED-725C-47A5-B928-5A534AF0247F}" type="parTrans" cxnId="{6A16FE49-55E1-4E40-9F49-67D61D15ADB6}">
      <dgm:prSet/>
      <dgm:spPr/>
      <dgm:t>
        <a:bodyPr/>
        <a:lstStyle/>
        <a:p>
          <a:endParaRPr lang="en-US"/>
        </a:p>
      </dgm:t>
    </dgm:pt>
    <dgm:pt modelId="{0C97B735-9612-449F-8875-39EF983C5B5D}" type="sibTrans" cxnId="{6A16FE49-55E1-4E40-9F49-67D61D15ADB6}">
      <dgm:prSet/>
      <dgm:spPr/>
      <dgm:t>
        <a:bodyPr/>
        <a:lstStyle/>
        <a:p>
          <a:endParaRPr lang="en-US"/>
        </a:p>
      </dgm:t>
    </dgm:pt>
    <dgm:pt modelId="{0E4E9E5C-620D-4B2F-8AA3-F47416D4B5EA}">
      <dgm:prSet/>
      <dgm:spPr/>
      <dgm:t>
        <a:bodyPr/>
        <a:lstStyle/>
        <a:p>
          <a:r>
            <a:rPr lang="nl-NL"/>
            <a:t>1. Verschillen tussen mensen kunnen aangeboren en niet-aangeboren zijn</a:t>
          </a:r>
          <a:endParaRPr lang="en-US"/>
        </a:p>
      </dgm:t>
    </dgm:pt>
    <dgm:pt modelId="{631ACD94-8DD7-40B9-888E-FB82A0274B40}" type="parTrans" cxnId="{56A2E336-754C-4A08-A4A2-71420ADAD1E8}">
      <dgm:prSet/>
      <dgm:spPr/>
      <dgm:t>
        <a:bodyPr/>
        <a:lstStyle/>
        <a:p>
          <a:endParaRPr lang="en-US"/>
        </a:p>
      </dgm:t>
    </dgm:pt>
    <dgm:pt modelId="{86DBD879-63F7-4442-B284-8C7B3A6AA38E}" type="sibTrans" cxnId="{56A2E336-754C-4A08-A4A2-71420ADAD1E8}">
      <dgm:prSet/>
      <dgm:spPr/>
      <dgm:t>
        <a:bodyPr/>
        <a:lstStyle/>
        <a:p>
          <a:endParaRPr lang="en-US"/>
        </a:p>
      </dgm:t>
    </dgm:pt>
    <dgm:pt modelId="{916D3C2A-6FE4-44C4-B639-3A70B26C542B}">
      <dgm:prSet/>
      <dgm:spPr/>
      <dgm:t>
        <a:bodyPr/>
        <a:lstStyle/>
        <a:p>
          <a:r>
            <a:rPr lang="nl-NL"/>
            <a:t>2. Verschillen hebben consequenties voor iemands maatschappelijke positie	</a:t>
          </a:r>
          <a:endParaRPr lang="en-US"/>
        </a:p>
      </dgm:t>
    </dgm:pt>
    <dgm:pt modelId="{476E4406-315F-402E-8FBD-97B2A549C945}" type="parTrans" cxnId="{31985B51-2E6F-459A-9E20-61FD066F9AD1}">
      <dgm:prSet/>
      <dgm:spPr/>
      <dgm:t>
        <a:bodyPr/>
        <a:lstStyle/>
        <a:p>
          <a:endParaRPr lang="en-US"/>
        </a:p>
      </dgm:t>
    </dgm:pt>
    <dgm:pt modelId="{484631A0-DF66-4EF2-9E59-79074CF410C3}" type="sibTrans" cxnId="{31985B51-2E6F-459A-9E20-61FD066F9AD1}">
      <dgm:prSet/>
      <dgm:spPr/>
      <dgm:t>
        <a:bodyPr/>
        <a:lstStyle/>
        <a:p>
          <a:endParaRPr lang="en-US"/>
        </a:p>
      </dgm:t>
    </dgm:pt>
    <dgm:pt modelId="{3E63EF94-06BD-4866-80E0-8D7D583BEFB6}">
      <dgm:prSet/>
      <dgm:spPr/>
      <dgm:t>
        <a:bodyPr/>
        <a:lstStyle/>
        <a:p>
          <a:r>
            <a:rPr lang="nl-NL"/>
            <a:t>3. Verschillen leiden tot</a:t>
          </a:r>
          <a:endParaRPr lang="en-US"/>
        </a:p>
      </dgm:t>
    </dgm:pt>
    <dgm:pt modelId="{5FF76D46-14A1-4355-B8D1-1FC538F1E87D}" type="parTrans" cxnId="{B9C89640-5BF3-45E8-A761-CA859F781801}">
      <dgm:prSet/>
      <dgm:spPr/>
      <dgm:t>
        <a:bodyPr/>
        <a:lstStyle/>
        <a:p>
          <a:endParaRPr lang="en-US"/>
        </a:p>
      </dgm:t>
    </dgm:pt>
    <dgm:pt modelId="{528F059D-3ED6-452F-9004-CBA23ACDBEC7}" type="sibTrans" cxnId="{B9C89640-5BF3-45E8-A761-CA859F781801}">
      <dgm:prSet/>
      <dgm:spPr/>
      <dgm:t>
        <a:bodyPr/>
        <a:lstStyle/>
        <a:p>
          <a:endParaRPr lang="en-US"/>
        </a:p>
      </dgm:t>
    </dgm:pt>
    <dgm:pt modelId="{5C6C511A-3010-4808-AFFA-0B57D3073AEC}">
      <dgm:prSet/>
      <dgm:spPr/>
      <dgm:t>
        <a:bodyPr/>
        <a:lstStyle/>
        <a:p>
          <a:r>
            <a:rPr lang="nl-NL"/>
            <a:t>- Ongelijke verdeling van schaarse en hooggewaardeerde zaken</a:t>
          </a:r>
          <a:endParaRPr lang="en-US"/>
        </a:p>
      </dgm:t>
    </dgm:pt>
    <dgm:pt modelId="{AD7BD0B9-66A1-484D-8022-7CBC246538E9}" type="parTrans" cxnId="{A9DBFAC7-C346-42CA-9BA8-A9BA8E50D296}">
      <dgm:prSet/>
      <dgm:spPr/>
      <dgm:t>
        <a:bodyPr/>
        <a:lstStyle/>
        <a:p>
          <a:endParaRPr lang="en-US"/>
        </a:p>
      </dgm:t>
    </dgm:pt>
    <dgm:pt modelId="{70739F38-C4A2-4AA0-8C6B-7DF2232BD687}" type="sibTrans" cxnId="{A9DBFAC7-C346-42CA-9BA8-A9BA8E50D296}">
      <dgm:prSet/>
      <dgm:spPr/>
      <dgm:t>
        <a:bodyPr/>
        <a:lstStyle/>
        <a:p>
          <a:endParaRPr lang="en-US"/>
        </a:p>
      </dgm:t>
    </dgm:pt>
    <dgm:pt modelId="{326E3E79-AF5A-42B3-B3E9-2545A9AFA169}">
      <dgm:prSet/>
      <dgm:spPr/>
      <dgm:t>
        <a:bodyPr/>
        <a:lstStyle/>
        <a:p>
          <a:r>
            <a:rPr lang="nl-NL"/>
            <a:t>- Ongelijke waardering</a:t>
          </a:r>
          <a:endParaRPr lang="en-US"/>
        </a:p>
      </dgm:t>
    </dgm:pt>
    <dgm:pt modelId="{B7E319EE-3AA8-48CF-9201-13B62C0D985F}" type="parTrans" cxnId="{A9112E4F-07F3-4FA5-B879-861885BBB676}">
      <dgm:prSet/>
      <dgm:spPr/>
      <dgm:t>
        <a:bodyPr/>
        <a:lstStyle/>
        <a:p>
          <a:endParaRPr lang="en-US"/>
        </a:p>
      </dgm:t>
    </dgm:pt>
    <dgm:pt modelId="{AF06061D-563B-4838-9DD5-6744F8BDFF32}" type="sibTrans" cxnId="{A9112E4F-07F3-4FA5-B879-861885BBB676}">
      <dgm:prSet/>
      <dgm:spPr/>
      <dgm:t>
        <a:bodyPr/>
        <a:lstStyle/>
        <a:p>
          <a:endParaRPr lang="en-US"/>
        </a:p>
      </dgm:t>
    </dgm:pt>
    <dgm:pt modelId="{CF682985-F12A-4423-8B7F-14CC245ACB37}">
      <dgm:prSet/>
      <dgm:spPr/>
      <dgm:t>
        <a:bodyPr/>
        <a:lstStyle/>
        <a:p>
          <a:r>
            <a:rPr lang="nl-NL"/>
            <a:t>- Ongelijke behandeling </a:t>
          </a:r>
          <a:endParaRPr lang="en-US"/>
        </a:p>
      </dgm:t>
    </dgm:pt>
    <dgm:pt modelId="{D8E24F57-58A7-4D35-8B2C-42461289F0C1}" type="parTrans" cxnId="{0C8243B3-8F5A-4D07-A3DB-50B931374FAC}">
      <dgm:prSet/>
      <dgm:spPr/>
      <dgm:t>
        <a:bodyPr/>
        <a:lstStyle/>
        <a:p>
          <a:endParaRPr lang="en-US"/>
        </a:p>
      </dgm:t>
    </dgm:pt>
    <dgm:pt modelId="{AD43FEC6-50BC-4C93-B218-C66820E60CBF}" type="sibTrans" cxnId="{0C8243B3-8F5A-4D07-A3DB-50B931374FAC}">
      <dgm:prSet/>
      <dgm:spPr/>
      <dgm:t>
        <a:bodyPr/>
        <a:lstStyle/>
        <a:p>
          <a:endParaRPr lang="en-US"/>
        </a:p>
      </dgm:t>
    </dgm:pt>
    <dgm:pt modelId="{23DE692E-9D76-4625-AA75-44F95E71080C}" type="pres">
      <dgm:prSet presAssocID="{75C02A3D-A5C8-4FB9-B2E0-23732CC51A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FA3B8F-7B02-4497-9084-48D906C16A6D}" type="pres">
      <dgm:prSet presAssocID="{34D6967A-CB21-4441-B476-48915BF1D243}" presName="hierRoot1" presStyleCnt="0">
        <dgm:presLayoutVars>
          <dgm:hierBranch val="init"/>
        </dgm:presLayoutVars>
      </dgm:prSet>
      <dgm:spPr/>
    </dgm:pt>
    <dgm:pt modelId="{522FB204-67BD-404D-BA20-61B68F33367F}" type="pres">
      <dgm:prSet presAssocID="{34D6967A-CB21-4441-B476-48915BF1D243}" presName="rootComposite1" presStyleCnt="0"/>
      <dgm:spPr/>
    </dgm:pt>
    <dgm:pt modelId="{17846D3A-F124-410A-B705-6439306ECC94}" type="pres">
      <dgm:prSet presAssocID="{34D6967A-CB21-4441-B476-48915BF1D243}" presName="rootText1" presStyleLbl="node0" presStyleIdx="0" presStyleCnt="5">
        <dgm:presLayoutVars>
          <dgm:chPref val="3"/>
        </dgm:presLayoutVars>
      </dgm:prSet>
      <dgm:spPr/>
    </dgm:pt>
    <dgm:pt modelId="{EE728445-B688-4263-8856-0EAB9AAD159C}" type="pres">
      <dgm:prSet presAssocID="{34D6967A-CB21-4441-B476-48915BF1D243}" presName="rootConnector1" presStyleLbl="node1" presStyleIdx="0" presStyleCnt="0"/>
      <dgm:spPr/>
    </dgm:pt>
    <dgm:pt modelId="{AE405DB6-B428-4D91-B75F-48BCE4F41559}" type="pres">
      <dgm:prSet presAssocID="{34D6967A-CB21-4441-B476-48915BF1D243}" presName="hierChild2" presStyleCnt="0"/>
      <dgm:spPr/>
    </dgm:pt>
    <dgm:pt modelId="{87B853F0-787F-43E5-A818-F78AE0BB8CD9}" type="pres">
      <dgm:prSet presAssocID="{0124F1B7-76BF-4A5A-8E90-F9873F4FB1E3}" presName="Name64" presStyleLbl="parChTrans1D2" presStyleIdx="0" presStyleCnt="4"/>
      <dgm:spPr/>
    </dgm:pt>
    <dgm:pt modelId="{9B800BC1-61F8-4E6A-80C4-B5EADDDC0AFA}" type="pres">
      <dgm:prSet presAssocID="{FFB14801-DD46-4AF7-953C-288269EDB9A5}" presName="hierRoot2" presStyleCnt="0">
        <dgm:presLayoutVars>
          <dgm:hierBranch val="init"/>
        </dgm:presLayoutVars>
      </dgm:prSet>
      <dgm:spPr/>
    </dgm:pt>
    <dgm:pt modelId="{AB54616A-17FC-4AFD-AC74-9751E848F00B}" type="pres">
      <dgm:prSet presAssocID="{FFB14801-DD46-4AF7-953C-288269EDB9A5}" presName="rootComposite" presStyleCnt="0"/>
      <dgm:spPr/>
    </dgm:pt>
    <dgm:pt modelId="{84650B67-C8DF-4AAF-B894-80FB7F06A8D1}" type="pres">
      <dgm:prSet presAssocID="{FFB14801-DD46-4AF7-953C-288269EDB9A5}" presName="rootText" presStyleLbl="node2" presStyleIdx="0" presStyleCnt="4">
        <dgm:presLayoutVars>
          <dgm:chPref val="3"/>
        </dgm:presLayoutVars>
      </dgm:prSet>
      <dgm:spPr/>
    </dgm:pt>
    <dgm:pt modelId="{D2BB714F-DE15-4A5D-A890-B5F6292676A3}" type="pres">
      <dgm:prSet presAssocID="{FFB14801-DD46-4AF7-953C-288269EDB9A5}" presName="rootConnector" presStyleLbl="node2" presStyleIdx="0" presStyleCnt="4"/>
      <dgm:spPr/>
    </dgm:pt>
    <dgm:pt modelId="{F32DA30F-0CA5-491E-B372-1C5C6DBB4D83}" type="pres">
      <dgm:prSet presAssocID="{FFB14801-DD46-4AF7-953C-288269EDB9A5}" presName="hierChild4" presStyleCnt="0"/>
      <dgm:spPr/>
    </dgm:pt>
    <dgm:pt modelId="{39395E94-6BE8-4573-8923-1F3930D92867}" type="pres">
      <dgm:prSet presAssocID="{FFB14801-DD46-4AF7-953C-288269EDB9A5}" presName="hierChild5" presStyleCnt="0"/>
      <dgm:spPr/>
    </dgm:pt>
    <dgm:pt modelId="{A6CD00D7-E344-41FE-A5EE-A05C8148D908}" type="pres">
      <dgm:prSet presAssocID="{34D6967A-CB21-4441-B476-48915BF1D243}" presName="hierChild3" presStyleCnt="0"/>
      <dgm:spPr/>
    </dgm:pt>
    <dgm:pt modelId="{D9067520-543A-4BAB-BE47-F268BB9046A9}" type="pres">
      <dgm:prSet presAssocID="{371ACEC7-98A5-439F-99E6-99F6BB67CD0A}" presName="hierRoot1" presStyleCnt="0">
        <dgm:presLayoutVars>
          <dgm:hierBranch val="init"/>
        </dgm:presLayoutVars>
      </dgm:prSet>
      <dgm:spPr/>
    </dgm:pt>
    <dgm:pt modelId="{4B93AA05-44F3-459D-BDB8-727E2A637DDA}" type="pres">
      <dgm:prSet presAssocID="{371ACEC7-98A5-439F-99E6-99F6BB67CD0A}" presName="rootComposite1" presStyleCnt="0"/>
      <dgm:spPr/>
    </dgm:pt>
    <dgm:pt modelId="{7A10A601-40DD-4B17-9B98-044BB508E2AF}" type="pres">
      <dgm:prSet presAssocID="{371ACEC7-98A5-439F-99E6-99F6BB67CD0A}" presName="rootText1" presStyleLbl="node0" presStyleIdx="1" presStyleCnt="5">
        <dgm:presLayoutVars>
          <dgm:chPref val="3"/>
        </dgm:presLayoutVars>
      </dgm:prSet>
      <dgm:spPr/>
    </dgm:pt>
    <dgm:pt modelId="{39271FC8-E2E4-4316-AEE7-A0088C498FBE}" type="pres">
      <dgm:prSet presAssocID="{371ACEC7-98A5-439F-99E6-99F6BB67CD0A}" presName="rootConnector1" presStyleLbl="node1" presStyleIdx="0" presStyleCnt="0"/>
      <dgm:spPr/>
    </dgm:pt>
    <dgm:pt modelId="{93B0396A-576E-44AA-AFFB-ABC00007B98A}" type="pres">
      <dgm:prSet presAssocID="{371ACEC7-98A5-439F-99E6-99F6BB67CD0A}" presName="hierChild2" presStyleCnt="0"/>
      <dgm:spPr/>
    </dgm:pt>
    <dgm:pt modelId="{11F7FF88-AC2B-42FB-BC6D-38E28FEB6B0D}" type="pres">
      <dgm:prSet presAssocID="{371ACEC7-98A5-439F-99E6-99F6BB67CD0A}" presName="hierChild3" presStyleCnt="0"/>
      <dgm:spPr/>
    </dgm:pt>
    <dgm:pt modelId="{3481E580-D4EA-4F00-BBD2-991E73E39597}" type="pres">
      <dgm:prSet presAssocID="{0E4E9E5C-620D-4B2F-8AA3-F47416D4B5EA}" presName="hierRoot1" presStyleCnt="0">
        <dgm:presLayoutVars>
          <dgm:hierBranch val="init"/>
        </dgm:presLayoutVars>
      </dgm:prSet>
      <dgm:spPr/>
    </dgm:pt>
    <dgm:pt modelId="{E09530AB-2C78-4229-A9F1-0B31ECE9B461}" type="pres">
      <dgm:prSet presAssocID="{0E4E9E5C-620D-4B2F-8AA3-F47416D4B5EA}" presName="rootComposite1" presStyleCnt="0"/>
      <dgm:spPr/>
    </dgm:pt>
    <dgm:pt modelId="{7F7B5646-48E8-4448-83B3-8304B2DA17BF}" type="pres">
      <dgm:prSet presAssocID="{0E4E9E5C-620D-4B2F-8AA3-F47416D4B5EA}" presName="rootText1" presStyleLbl="node0" presStyleIdx="2" presStyleCnt="5">
        <dgm:presLayoutVars>
          <dgm:chPref val="3"/>
        </dgm:presLayoutVars>
      </dgm:prSet>
      <dgm:spPr/>
    </dgm:pt>
    <dgm:pt modelId="{0EB8DCD1-64A7-4153-99D7-C3EBD8026A13}" type="pres">
      <dgm:prSet presAssocID="{0E4E9E5C-620D-4B2F-8AA3-F47416D4B5EA}" presName="rootConnector1" presStyleLbl="node1" presStyleIdx="0" presStyleCnt="0"/>
      <dgm:spPr/>
    </dgm:pt>
    <dgm:pt modelId="{1E3D3378-9D95-4EFA-8BC0-ACBB92A580D8}" type="pres">
      <dgm:prSet presAssocID="{0E4E9E5C-620D-4B2F-8AA3-F47416D4B5EA}" presName="hierChild2" presStyleCnt="0"/>
      <dgm:spPr/>
    </dgm:pt>
    <dgm:pt modelId="{D536C6EE-B0ED-458F-891E-BEBB739F6D56}" type="pres">
      <dgm:prSet presAssocID="{0E4E9E5C-620D-4B2F-8AA3-F47416D4B5EA}" presName="hierChild3" presStyleCnt="0"/>
      <dgm:spPr/>
    </dgm:pt>
    <dgm:pt modelId="{FF5990D8-5031-48C0-AE33-BDF4B8A06F15}" type="pres">
      <dgm:prSet presAssocID="{916D3C2A-6FE4-44C4-B639-3A70B26C542B}" presName="hierRoot1" presStyleCnt="0">
        <dgm:presLayoutVars>
          <dgm:hierBranch val="init"/>
        </dgm:presLayoutVars>
      </dgm:prSet>
      <dgm:spPr/>
    </dgm:pt>
    <dgm:pt modelId="{097AB8F8-97B1-41CE-A28E-5149ED7C0987}" type="pres">
      <dgm:prSet presAssocID="{916D3C2A-6FE4-44C4-B639-3A70B26C542B}" presName="rootComposite1" presStyleCnt="0"/>
      <dgm:spPr/>
    </dgm:pt>
    <dgm:pt modelId="{DAA92828-4739-4A3D-A7FD-000458DE0744}" type="pres">
      <dgm:prSet presAssocID="{916D3C2A-6FE4-44C4-B639-3A70B26C542B}" presName="rootText1" presStyleLbl="node0" presStyleIdx="3" presStyleCnt="5">
        <dgm:presLayoutVars>
          <dgm:chPref val="3"/>
        </dgm:presLayoutVars>
      </dgm:prSet>
      <dgm:spPr/>
    </dgm:pt>
    <dgm:pt modelId="{F0EBEAFA-37B7-42D6-B1AA-7E28C4BF04BC}" type="pres">
      <dgm:prSet presAssocID="{916D3C2A-6FE4-44C4-B639-3A70B26C542B}" presName="rootConnector1" presStyleLbl="node1" presStyleIdx="0" presStyleCnt="0"/>
      <dgm:spPr/>
    </dgm:pt>
    <dgm:pt modelId="{D114BEC8-D722-4478-A258-45EC9DBB4E43}" type="pres">
      <dgm:prSet presAssocID="{916D3C2A-6FE4-44C4-B639-3A70B26C542B}" presName="hierChild2" presStyleCnt="0"/>
      <dgm:spPr/>
    </dgm:pt>
    <dgm:pt modelId="{A4D34D3D-B4B1-4E4A-B6BA-83ADD545EE10}" type="pres">
      <dgm:prSet presAssocID="{916D3C2A-6FE4-44C4-B639-3A70B26C542B}" presName="hierChild3" presStyleCnt="0"/>
      <dgm:spPr/>
    </dgm:pt>
    <dgm:pt modelId="{AA69A2CD-3BA8-4984-B7F4-E6B30A9AD1DB}" type="pres">
      <dgm:prSet presAssocID="{3E63EF94-06BD-4866-80E0-8D7D583BEFB6}" presName="hierRoot1" presStyleCnt="0">
        <dgm:presLayoutVars>
          <dgm:hierBranch val="init"/>
        </dgm:presLayoutVars>
      </dgm:prSet>
      <dgm:spPr/>
    </dgm:pt>
    <dgm:pt modelId="{BD1583CA-26B1-46B5-83B3-D42EA7EF6C72}" type="pres">
      <dgm:prSet presAssocID="{3E63EF94-06BD-4866-80E0-8D7D583BEFB6}" presName="rootComposite1" presStyleCnt="0"/>
      <dgm:spPr/>
    </dgm:pt>
    <dgm:pt modelId="{3A6B498E-6E4E-4FC3-8D0B-B6219400F5F5}" type="pres">
      <dgm:prSet presAssocID="{3E63EF94-06BD-4866-80E0-8D7D583BEFB6}" presName="rootText1" presStyleLbl="node0" presStyleIdx="4" presStyleCnt="5">
        <dgm:presLayoutVars>
          <dgm:chPref val="3"/>
        </dgm:presLayoutVars>
      </dgm:prSet>
      <dgm:spPr/>
    </dgm:pt>
    <dgm:pt modelId="{DEE92265-5292-462A-A4F9-F9F86001D082}" type="pres">
      <dgm:prSet presAssocID="{3E63EF94-06BD-4866-80E0-8D7D583BEFB6}" presName="rootConnector1" presStyleLbl="node1" presStyleIdx="0" presStyleCnt="0"/>
      <dgm:spPr/>
    </dgm:pt>
    <dgm:pt modelId="{F171E912-B1A0-4869-9917-B072FEA2C142}" type="pres">
      <dgm:prSet presAssocID="{3E63EF94-06BD-4866-80E0-8D7D583BEFB6}" presName="hierChild2" presStyleCnt="0"/>
      <dgm:spPr/>
    </dgm:pt>
    <dgm:pt modelId="{E9C13BD8-9DE9-4134-9093-757EC1B4E2B3}" type="pres">
      <dgm:prSet presAssocID="{AD7BD0B9-66A1-484D-8022-7CBC246538E9}" presName="Name64" presStyleLbl="parChTrans1D2" presStyleIdx="1" presStyleCnt="4"/>
      <dgm:spPr/>
    </dgm:pt>
    <dgm:pt modelId="{D9C6C903-9152-48C9-95C4-216D153866FB}" type="pres">
      <dgm:prSet presAssocID="{5C6C511A-3010-4808-AFFA-0B57D3073AEC}" presName="hierRoot2" presStyleCnt="0">
        <dgm:presLayoutVars>
          <dgm:hierBranch val="init"/>
        </dgm:presLayoutVars>
      </dgm:prSet>
      <dgm:spPr/>
    </dgm:pt>
    <dgm:pt modelId="{261DC1EE-4F01-410F-851B-AC6E692FBD12}" type="pres">
      <dgm:prSet presAssocID="{5C6C511A-3010-4808-AFFA-0B57D3073AEC}" presName="rootComposite" presStyleCnt="0"/>
      <dgm:spPr/>
    </dgm:pt>
    <dgm:pt modelId="{6714C191-BFF1-483D-9AED-287EE783167D}" type="pres">
      <dgm:prSet presAssocID="{5C6C511A-3010-4808-AFFA-0B57D3073AEC}" presName="rootText" presStyleLbl="node2" presStyleIdx="1" presStyleCnt="4">
        <dgm:presLayoutVars>
          <dgm:chPref val="3"/>
        </dgm:presLayoutVars>
      </dgm:prSet>
      <dgm:spPr/>
    </dgm:pt>
    <dgm:pt modelId="{B28C0C07-6521-4373-8429-9170E1986DC0}" type="pres">
      <dgm:prSet presAssocID="{5C6C511A-3010-4808-AFFA-0B57D3073AEC}" presName="rootConnector" presStyleLbl="node2" presStyleIdx="1" presStyleCnt="4"/>
      <dgm:spPr/>
    </dgm:pt>
    <dgm:pt modelId="{B778A6F2-A6F8-4B4C-8FE6-82E650DEB400}" type="pres">
      <dgm:prSet presAssocID="{5C6C511A-3010-4808-AFFA-0B57D3073AEC}" presName="hierChild4" presStyleCnt="0"/>
      <dgm:spPr/>
    </dgm:pt>
    <dgm:pt modelId="{6E82AA40-BB98-4613-91D7-D0EDA62A01FA}" type="pres">
      <dgm:prSet presAssocID="{5C6C511A-3010-4808-AFFA-0B57D3073AEC}" presName="hierChild5" presStyleCnt="0"/>
      <dgm:spPr/>
    </dgm:pt>
    <dgm:pt modelId="{F84B9BC2-579A-4E04-97CB-29A6894D9B97}" type="pres">
      <dgm:prSet presAssocID="{B7E319EE-3AA8-48CF-9201-13B62C0D985F}" presName="Name64" presStyleLbl="parChTrans1D2" presStyleIdx="2" presStyleCnt="4"/>
      <dgm:spPr/>
    </dgm:pt>
    <dgm:pt modelId="{DC459EBF-8D4E-493F-9DA6-900FFB9B4404}" type="pres">
      <dgm:prSet presAssocID="{326E3E79-AF5A-42B3-B3E9-2545A9AFA169}" presName="hierRoot2" presStyleCnt="0">
        <dgm:presLayoutVars>
          <dgm:hierBranch val="init"/>
        </dgm:presLayoutVars>
      </dgm:prSet>
      <dgm:spPr/>
    </dgm:pt>
    <dgm:pt modelId="{B8822D57-670D-4A5B-8803-3D1579F2306D}" type="pres">
      <dgm:prSet presAssocID="{326E3E79-AF5A-42B3-B3E9-2545A9AFA169}" presName="rootComposite" presStyleCnt="0"/>
      <dgm:spPr/>
    </dgm:pt>
    <dgm:pt modelId="{2C571A3B-362E-49ED-9EA1-F742360DA4CC}" type="pres">
      <dgm:prSet presAssocID="{326E3E79-AF5A-42B3-B3E9-2545A9AFA169}" presName="rootText" presStyleLbl="node2" presStyleIdx="2" presStyleCnt="4">
        <dgm:presLayoutVars>
          <dgm:chPref val="3"/>
        </dgm:presLayoutVars>
      </dgm:prSet>
      <dgm:spPr/>
    </dgm:pt>
    <dgm:pt modelId="{8643D461-FE9C-4009-A3D8-F0ECC202AF5D}" type="pres">
      <dgm:prSet presAssocID="{326E3E79-AF5A-42B3-B3E9-2545A9AFA169}" presName="rootConnector" presStyleLbl="node2" presStyleIdx="2" presStyleCnt="4"/>
      <dgm:spPr/>
    </dgm:pt>
    <dgm:pt modelId="{C6B458AB-4473-4769-9E7A-665AA6DD2D5A}" type="pres">
      <dgm:prSet presAssocID="{326E3E79-AF5A-42B3-B3E9-2545A9AFA169}" presName="hierChild4" presStyleCnt="0"/>
      <dgm:spPr/>
    </dgm:pt>
    <dgm:pt modelId="{EB0EFF91-FC5B-4070-9672-F5F7CD648775}" type="pres">
      <dgm:prSet presAssocID="{326E3E79-AF5A-42B3-B3E9-2545A9AFA169}" presName="hierChild5" presStyleCnt="0"/>
      <dgm:spPr/>
    </dgm:pt>
    <dgm:pt modelId="{E59B6EF0-FCE2-43BC-AD50-864350F6CB5B}" type="pres">
      <dgm:prSet presAssocID="{D8E24F57-58A7-4D35-8B2C-42461289F0C1}" presName="Name64" presStyleLbl="parChTrans1D2" presStyleIdx="3" presStyleCnt="4"/>
      <dgm:spPr/>
    </dgm:pt>
    <dgm:pt modelId="{5754CFEB-CE76-46D7-A9A6-29BACFB7514D}" type="pres">
      <dgm:prSet presAssocID="{CF682985-F12A-4423-8B7F-14CC245ACB37}" presName="hierRoot2" presStyleCnt="0">
        <dgm:presLayoutVars>
          <dgm:hierBranch val="init"/>
        </dgm:presLayoutVars>
      </dgm:prSet>
      <dgm:spPr/>
    </dgm:pt>
    <dgm:pt modelId="{542790E4-1E31-49B4-AD40-758AAAF69E7D}" type="pres">
      <dgm:prSet presAssocID="{CF682985-F12A-4423-8B7F-14CC245ACB37}" presName="rootComposite" presStyleCnt="0"/>
      <dgm:spPr/>
    </dgm:pt>
    <dgm:pt modelId="{CFA61051-E910-4623-ABA6-5EB5A732C762}" type="pres">
      <dgm:prSet presAssocID="{CF682985-F12A-4423-8B7F-14CC245ACB37}" presName="rootText" presStyleLbl="node2" presStyleIdx="3" presStyleCnt="4">
        <dgm:presLayoutVars>
          <dgm:chPref val="3"/>
        </dgm:presLayoutVars>
      </dgm:prSet>
      <dgm:spPr/>
    </dgm:pt>
    <dgm:pt modelId="{B5F81B5D-ECDE-43E9-849A-11D680E9BC7F}" type="pres">
      <dgm:prSet presAssocID="{CF682985-F12A-4423-8B7F-14CC245ACB37}" presName="rootConnector" presStyleLbl="node2" presStyleIdx="3" presStyleCnt="4"/>
      <dgm:spPr/>
    </dgm:pt>
    <dgm:pt modelId="{DAC5B6FC-BE98-44D7-B00E-2C6C86E9E316}" type="pres">
      <dgm:prSet presAssocID="{CF682985-F12A-4423-8B7F-14CC245ACB37}" presName="hierChild4" presStyleCnt="0"/>
      <dgm:spPr/>
    </dgm:pt>
    <dgm:pt modelId="{768AC9AA-04AD-4847-A517-760EC0DBFB39}" type="pres">
      <dgm:prSet presAssocID="{CF682985-F12A-4423-8B7F-14CC245ACB37}" presName="hierChild5" presStyleCnt="0"/>
      <dgm:spPr/>
    </dgm:pt>
    <dgm:pt modelId="{CE81FA13-687A-422D-8936-C47D4996C15D}" type="pres">
      <dgm:prSet presAssocID="{3E63EF94-06BD-4866-80E0-8D7D583BEFB6}" presName="hierChild3" presStyleCnt="0"/>
      <dgm:spPr/>
    </dgm:pt>
  </dgm:ptLst>
  <dgm:cxnLst>
    <dgm:cxn modelId="{527FD004-D5E5-427E-8359-877BA40B378B}" type="presOf" srcId="{3E63EF94-06BD-4866-80E0-8D7D583BEFB6}" destId="{DEE92265-5292-462A-A4F9-F9F86001D082}" srcOrd="1" destOrd="0" presId="urn:microsoft.com/office/officeart/2009/3/layout/HorizontalOrganizationChart"/>
    <dgm:cxn modelId="{92A4570A-7D4C-4519-BC39-A24D7F3539DA}" type="presOf" srcId="{CF682985-F12A-4423-8B7F-14CC245ACB37}" destId="{CFA61051-E910-4623-ABA6-5EB5A732C762}" srcOrd="0" destOrd="0" presId="urn:microsoft.com/office/officeart/2009/3/layout/HorizontalOrganizationChart"/>
    <dgm:cxn modelId="{8C271820-87E0-4337-83B4-93D9E248C752}" type="presOf" srcId="{916D3C2A-6FE4-44C4-B639-3A70B26C542B}" destId="{DAA92828-4739-4A3D-A7FD-000458DE0744}" srcOrd="0" destOrd="0" presId="urn:microsoft.com/office/officeart/2009/3/layout/HorizontalOrganizationChart"/>
    <dgm:cxn modelId="{C329E628-4C20-481F-9B4C-DD2465004876}" type="presOf" srcId="{34D6967A-CB21-4441-B476-48915BF1D243}" destId="{EE728445-B688-4263-8856-0EAB9AAD159C}" srcOrd="1" destOrd="0" presId="urn:microsoft.com/office/officeart/2009/3/layout/HorizontalOrganizationChart"/>
    <dgm:cxn modelId="{05EBC035-CC58-4621-9B78-1AC797DEFFD4}" type="presOf" srcId="{916D3C2A-6FE4-44C4-B639-3A70B26C542B}" destId="{F0EBEAFA-37B7-42D6-B1AA-7E28C4BF04BC}" srcOrd="1" destOrd="0" presId="urn:microsoft.com/office/officeart/2009/3/layout/HorizontalOrganizationChart"/>
    <dgm:cxn modelId="{56A2E336-754C-4A08-A4A2-71420ADAD1E8}" srcId="{75C02A3D-A5C8-4FB9-B2E0-23732CC51A05}" destId="{0E4E9E5C-620D-4B2F-8AA3-F47416D4B5EA}" srcOrd="2" destOrd="0" parTransId="{631ACD94-8DD7-40B9-888E-FB82A0274B40}" sibTransId="{86DBD879-63F7-4442-B284-8C7B3A6AA38E}"/>
    <dgm:cxn modelId="{D80D7039-80EC-4CFF-A26D-6CB7FD92D391}" type="presOf" srcId="{34D6967A-CB21-4441-B476-48915BF1D243}" destId="{17846D3A-F124-410A-B705-6439306ECC94}" srcOrd="0" destOrd="0" presId="urn:microsoft.com/office/officeart/2009/3/layout/HorizontalOrganizationChart"/>
    <dgm:cxn modelId="{88AE6B3C-7332-4237-AC32-188A0B75B4CD}" type="presOf" srcId="{0E4E9E5C-620D-4B2F-8AA3-F47416D4B5EA}" destId="{0EB8DCD1-64A7-4153-99D7-C3EBD8026A13}" srcOrd="1" destOrd="0" presId="urn:microsoft.com/office/officeart/2009/3/layout/HorizontalOrganizationChart"/>
    <dgm:cxn modelId="{5E56433E-6808-4F61-B5AA-A9650AD9D773}" type="presOf" srcId="{B7E319EE-3AA8-48CF-9201-13B62C0D985F}" destId="{F84B9BC2-579A-4E04-97CB-29A6894D9B97}" srcOrd="0" destOrd="0" presId="urn:microsoft.com/office/officeart/2009/3/layout/HorizontalOrganizationChart"/>
    <dgm:cxn modelId="{B9C89640-5BF3-45E8-A761-CA859F781801}" srcId="{75C02A3D-A5C8-4FB9-B2E0-23732CC51A05}" destId="{3E63EF94-06BD-4866-80E0-8D7D583BEFB6}" srcOrd="4" destOrd="0" parTransId="{5FF76D46-14A1-4355-B8D1-1FC538F1E87D}" sibTransId="{528F059D-3ED6-452F-9004-CBA23ACDBEC7}"/>
    <dgm:cxn modelId="{51DB3962-8AF0-4AA6-BCA7-E76EFED7B4A2}" srcId="{75C02A3D-A5C8-4FB9-B2E0-23732CC51A05}" destId="{34D6967A-CB21-4441-B476-48915BF1D243}" srcOrd="0" destOrd="0" parTransId="{FC65ACC7-8541-4ACD-9F5A-F778198A255E}" sibTransId="{62802589-5CF3-49DB-A325-0299D7355F4A}"/>
    <dgm:cxn modelId="{B6D9E863-7C2A-4D89-BE81-5AEF71F273CF}" srcId="{34D6967A-CB21-4441-B476-48915BF1D243}" destId="{FFB14801-DD46-4AF7-953C-288269EDB9A5}" srcOrd="0" destOrd="0" parTransId="{0124F1B7-76BF-4A5A-8E90-F9873F4FB1E3}" sibTransId="{EB303391-46BB-4940-BE68-68FFFF94EF5D}"/>
    <dgm:cxn modelId="{E73DF866-551C-4437-98E0-53A86F0FF5E9}" type="presOf" srcId="{5C6C511A-3010-4808-AFFA-0B57D3073AEC}" destId="{B28C0C07-6521-4373-8429-9170E1986DC0}" srcOrd="1" destOrd="0" presId="urn:microsoft.com/office/officeart/2009/3/layout/HorizontalOrganizationChart"/>
    <dgm:cxn modelId="{76581D68-D3E5-4518-8F5E-5CF4965C326C}" type="presOf" srcId="{FFB14801-DD46-4AF7-953C-288269EDB9A5}" destId="{84650B67-C8DF-4AAF-B894-80FB7F06A8D1}" srcOrd="0" destOrd="0" presId="urn:microsoft.com/office/officeart/2009/3/layout/HorizontalOrganizationChart"/>
    <dgm:cxn modelId="{6A16FE49-55E1-4E40-9F49-67D61D15ADB6}" srcId="{75C02A3D-A5C8-4FB9-B2E0-23732CC51A05}" destId="{371ACEC7-98A5-439F-99E6-99F6BB67CD0A}" srcOrd="1" destOrd="0" parTransId="{B199E5ED-725C-47A5-B928-5A534AF0247F}" sibTransId="{0C97B735-9612-449F-8875-39EF983C5B5D}"/>
    <dgm:cxn modelId="{A9112E4F-07F3-4FA5-B879-861885BBB676}" srcId="{3E63EF94-06BD-4866-80E0-8D7D583BEFB6}" destId="{326E3E79-AF5A-42B3-B3E9-2545A9AFA169}" srcOrd="1" destOrd="0" parTransId="{B7E319EE-3AA8-48CF-9201-13B62C0D985F}" sibTransId="{AF06061D-563B-4838-9DD5-6744F8BDFF32}"/>
    <dgm:cxn modelId="{31985B51-2E6F-459A-9E20-61FD066F9AD1}" srcId="{75C02A3D-A5C8-4FB9-B2E0-23732CC51A05}" destId="{916D3C2A-6FE4-44C4-B639-3A70B26C542B}" srcOrd="3" destOrd="0" parTransId="{476E4406-315F-402E-8FBD-97B2A549C945}" sibTransId="{484631A0-DF66-4EF2-9E59-79074CF410C3}"/>
    <dgm:cxn modelId="{4BC93D7B-7667-464C-BCE2-7CDB3BA15111}" type="presOf" srcId="{5C6C511A-3010-4808-AFFA-0B57D3073AEC}" destId="{6714C191-BFF1-483D-9AED-287EE783167D}" srcOrd="0" destOrd="0" presId="urn:microsoft.com/office/officeart/2009/3/layout/HorizontalOrganizationChart"/>
    <dgm:cxn modelId="{27953E7E-6F64-4F46-B7CC-04D511FB6D01}" type="presOf" srcId="{371ACEC7-98A5-439F-99E6-99F6BB67CD0A}" destId="{7A10A601-40DD-4B17-9B98-044BB508E2AF}" srcOrd="0" destOrd="0" presId="urn:microsoft.com/office/officeart/2009/3/layout/HorizontalOrganizationChart"/>
    <dgm:cxn modelId="{49DF177F-C536-40F1-8581-13D22D72E2EF}" type="presOf" srcId="{75C02A3D-A5C8-4FB9-B2E0-23732CC51A05}" destId="{23DE692E-9D76-4625-AA75-44F95E71080C}" srcOrd="0" destOrd="0" presId="urn:microsoft.com/office/officeart/2009/3/layout/HorizontalOrganizationChart"/>
    <dgm:cxn modelId="{51717993-486D-4E1A-8EF5-A526A68B4B03}" type="presOf" srcId="{326E3E79-AF5A-42B3-B3E9-2545A9AFA169}" destId="{8643D461-FE9C-4009-A3D8-F0ECC202AF5D}" srcOrd="1" destOrd="0" presId="urn:microsoft.com/office/officeart/2009/3/layout/HorizontalOrganizationChart"/>
    <dgm:cxn modelId="{AE07FB95-625E-434A-9EC1-7874B3A82D44}" type="presOf" srcId="{0124F1B7-76BF-4A5A-8E90-F9873F4FB1E3}" destId="{87B853F0-787F-43E5-A818-F78AE0BB8CD9}" srcOrd="0" destOrd="0" presId="urn:microsoft.com/office/officeart/2009/3/layout/HorizontalOrganizationChart"/>
    <dgm:cxn modelId="{E3A4B296-139D-4DDB-80EC-E41AD5C926DD}" type="presOf" srcId="{FFB14801-DD46-4AF7-953C-288269EDB9A5}" destId="{D2BB714F-DE15-4A5D-A890-B5F6292676A3}" srcOrd="1" destOrd="0" presId="urn:microsoft.com/office/officeart/2009/3/layout/HorizontalOrganizationChart"/>
    <dgm:cxn modelId="{160878A6-6AE9-4200-805E-51623E218AFF}" type="presOf" srcId="{AD7BD0B9-66A1-484D-8022-7CBC246538E9}" destId="{E9C13BD8-9DE9-4134-9093-757EC1B4E2B3}" srcOrd="0" destOrd="0" presId="urn:microsoft.com/office/officeart/2009/3/layout/HorizontalOrganizationChart"/>
    <dgm:cxn modelId="{4A4EB0AB-5E3C-4A77-A462-6841525F6B84}" type="presOf" srcId="{CF682985-F12A-4423-8B7F-14CC245ACB37}" destId="{B5F81B5D-ECDE-43E9-849A-11D680E9BC7F}" srcOrd="1" destOrd="0" presId="urn:microsoft.com/office/officeart/2009/3/layout/HorizontalOrganizationChart"/>
    <dgm:cxn modelId="{AD37C5B0-D1F2-4449-A5E8-B0D1DB3CFC3E}" type="presOf" srcId="{D8E24F57-58A7-4D35-8B2C-42461289F0C1}" destId="{E59B6EF0-FCE2-43BC-AD50-864350F6CB5B}" srcOrd="0" destOrd="0" presId="urn:microsoft.com/office/officeart/2009/3/layout/HorizontalOrganizationChart"/>
    <dgm:cxn modelId="{0C8243B3-8F5A-4D07-A3DB-50B931374FAC}" srcId="{3E63EF94-06BD-4866-80E0-8D7D583BEFB6}" destId="{CF682985-F12A-4423-8B7F-14CC245ACB37}" srcOrd="2" destOrd="0" parTransId="{D8E24F57-58A7-4D35-8B2C-42461289F0C1}" sibTransId="{AD43FEC6-50BC-4C93-B218-C66820E60CBF}"/>
    <dgm:cxn modelId="{106EB3BC-179E-4C61-8F48-AEB10EEA0A76}" type="presOf" srcId="{326E3E79-AF5A-42B3-B3E9-2545A9AFA169}" destId="{2C571A3B-362E-49ED-9EA1-F742360DA4CC}" srcOrd="0" destOrd="0" presId="urn:microsoft.com/office/officeart/2009/3/layout/HorizontalOrganizationChart"/>
    <dgm:cxn modelId="{A9DBFAC7-C346-42CA-9BA8-A9BA8E50D296}" srcId="{3E63EF94-06BD-4866-80E0-8D7D583BEFB6}" destId="{5C6C511A-3010-4808-AFFA-0B57D3073AEC}" srcOrd="0" destOrd="0" parTransId="{AD7BD0B9-66A1-484D-8022-7CBC246538E9}" sibTransId="{70739F38-C4A2-4AA0-8C6B-7DF2232BD687}"/>
    <dgm:cxn modelId="{9552D4D8-9171-46E1-882B-838B52D482A4}" type="presOf" srcId="{0E4E9E5C-620D-4B2F-8AA3-F47416D4B5EA}" destId="{7F7B5646-48E8-4448-83B3-8304B2DA17BF}" srcOrd="0" destOrd="0" presId="urn:microsoft.com/office/officeart/2009/3/layout/HorizontalOrganizationChart"/>
    <dgm:cxn modelId="{5B2D8CF8-D1E1-4263-B5FD-E3D83FD11C31}" type="presOf" srcId="{3E63EF94-06BD-4866-80E0-8D7D583BEFB6}" destId="{3A6B498E-6E4E-4FC3-8D0B-B6219400F5F5}" srcOrd="0" destOrd="0" presId="urn:microsoft.com/office/officeart/2009/3/layout/HorizontalOrganizationChart"/>
    <dgm:cxn modelId="{830390F9-8CDF-4BC2-94E4-E4B64E1EC3B2}" type="presOf" srcId="{371ACEC7-98A5-439F-99E6-99F6BB67CD0A}" destId="{39271FC8-E2E4-4316-AEE7-A0088C498FBE}" srcOrd="1" destOrd="0" presId="urn:microsoft.com/office/officeart/2009/3/layout/HorizontalOrganizationChart"/>
    <dgm:cxn modelId="{1DF10967-9FE8-4D36-854A-588DE081DF49}" type="presParOf" srcId="{23DE692E-9D76-4625-AA75-44F95E71080C}" destId="{5BFA3B8F-7B02-4497-9084-48D906C16A6D}" srcOrd="0" destOrd="0" presId="urn:microsoft.com/office/officeart/2009/3/layout/HorizontalOrganizationChart"/>
    <dgm:cxn modelId="{1BB900F3-91D8-44CE-B7E3-F34C0876635C}" type="presParOf" srcId="{5BFA3B8F-7B02-4497-9084-48D906C16A6D}" destId="{522FB204-67BD-404D-BA20-61B68F33367F}" srcOrd="0" destOrd="0" presId="urn:microsoft.com/office/officeart/2009/3/layout/HorizontalOrganizationChart"/>
    <dgm:cxn modelId="{438C9799-5BEE-45EE-A21A-774BF115BE4C}" type="presParOf" srcId="{522FB204-67BD-404D-BA20-61B68F33367F}" destId="{17846D3A-F124-410A-B705-6439306ECC94}" srcOrd="0" destOrd="0" presId="urn:microsoft.com/office/officeart/2009/3/layout/HorizontalOrganizationChart"/>
    <dgm:cxn modelId="{AE64C2EB-8071-4BC0-8767-ACA94CCE956D}" type="presParOf" srcId="{522FB204-67BD-404D-BA20-61B68F33367F}" destId="{EE728445-B688-4263-8856-0EAB9AAD159C}" srcOrd="1" destOrd="0" presId="urn:microsoft.com/office/officeart/2009/3/layout/HorizontalOrganizationChart"/>
    <dgm:cxn modelId="{BE47DDFD-C6FB-46BB-8748-08B91723FA32}" type="presParOf" srcId="{5BFA3B8F-7B02-4497-9084-48D906C16A6D}" destId="{AE405DB6-B428-4D91-B75F-48BCE4F41559}" srcOrd="1" destOrd="0" presId="urn:microsoft.com/office/officeart/2009/3/layout/HorizontalOrganizationChart"/>
    <dgm:cxn modelId="{A95C63CE-AE6A-48EA-AE81-E22F758328FB}" type="presParOf" srcId="{AE405DB6-B428-4D91-B75F-48BCE4F41559}" destId="{87B853F0-787F-43E5-A818-F78AE0BB8CD9}" srcOrd="0" destOrd="0" presId="urn:microsoft.com/office/officeart/2009/3/layout/HorizontalOrganizationChart"/>
    <dgm:cxn modelId="{BA817F08-D97F-48C7-990B-BF133FCBBC14}" type="presParOf" srcId="{AE405DB6-B428-4D91-B75F-48BCE4F41559}" destId="{9B800BC1-61F8-4E6A-80C4-B5EADDDC0AFA}" srcOrd="1" destOrd="0" presId="urn:microsoft.com/office/officeart/2009/3/layout/HorizontalOrganizationChart"/>
    <dgm:cxn modelId="{CE471501-156C-4295-8682-042174CD6B0D}" type="presParOf" srcId="{9B800BC1-61F8-4E6A-80C4-B5EADDDC0AFA}" destId="{AB54616A-17FC-4AFD-AC74-9751E848F00B}" srcOrd="0" destOrd="0" presId="urn:microsoft.com/office/officeart/2009/3/layout/HorizontalOrganizationChart"/>
    <dgm:cxn modelId="{CA4263A6-6BCD-4996-ADED-768539492080}" type="presParOf" srcId="{AB54616A-17FC-4AFD-AC74-9751E848F00B}" destId="{84650B67-C8DF-4AAF-B894-80FB7F06A8D1}" srcOrd="0" destOrd="0" presId="urn:microsoft.com/office/officeart/2009/3/layout/HorizontalOrganizationChart"/>
    <dgm:cxn modelId="{23C42618-3D60-4C78-AD0F-214CE8CF909B}" type="presParOf" srcId="{AB54616A-17FC-4AFD-AC74-9751E848F00B}" destId="{D2BB714F-DE15-4A5D-A890-B5F6292676A3}" srcOrd="1" destOrd="0" presId="urn:microsoft.com/office/officeart/2009/3/layout/HorizontalOrganizationChart"/>
    <dgm:cxn modelId="{9F3699BD-8519-4F11-9466-0367CEBDBDC3}" type="presParOf" srcId="{9B800BC1-61F8-4E6A-80C4-B5EADDDC0AFA}" destId="{F32DA30F-0CA5-491E-B372-1C5C6DBB4D83}" srcOrd="1" destOrd="0" presId="urn:microsoft.com/office/officeart/2009/3/layout/HorizontalOrganizationChart"/>
    <dgm:cxn modelId="{4996BCD2-4BBC-47A4-8DAE-400B3B160B07}" type="presParOf" srcId="{9B800BC1-61F8-4E6A-80C4-B5EADDDC0AFA}" destId="{39395E94-6BE8-4573-8923-1F3930D92867}" srcOrd="2" destOrd="0" presId="urn:microsoft.com/office/officeart/2009/3/layout/HorizontalOrganizationChart"/>
    <dgm:cxn modelId="{C2417696-E898-4F5E-A239-0BD125949082}" type="presParOf" srcId="{5BFA3B8F-7B02-4497-9084-48D906C16A6D}" destId="{A6CD00D7-E344-41FE-A5EE-A05C8148D908}" srcOrd="2" destOrd="0" presId="urn:microsoft.com/office/officeart/2009/3/layout/HorizontalOrganizationChart"/>
    <dgm:cxn modelId="{099E5052-F09B-440B-8D2A-4CEF03204674}" type="presParOf" srcId="{23DE692E-9D76-4625-AA75-44F95E71080C}" destId="{D9067520-543A-4BAB-BE47-F268BB9046A9}" srcOrd="1" destOrd="0" presId="urn:microsoft.com/office/officeart/2009/3/layout/HorizontalOrganizationChart"/>
    <dgm:cxn modelId="{22BB74A1-41A0-4151-AB0E-734EF373A6D5}" type="presParOf" srcId="{D9067520-543A-4BAB-BE47-F268BB9046A9}" destId="{4B93AA05-44F3-459D-BDB8-727E2A637DDA}" srcOrd="0" destOrd="0" presId="urn:microsoft.com/office/officeart/2009/3/layout/HorizontalOrganizationChart"/>
    <dgm:cxn modelId="{517D3974-FCAA-498A-8F61-1DDC5EDC1830}" type="presParOf" srcId="{4B93AA05-44F3-459D-BDB8-727E2A637DDA}" destId="{7A10A601-40DD-4B17-9B98-044BB508E2AF}" srcOrd="0" destOrd="0" presId="urn:microsoft.com/office/officeart/2009/3/layout/HorizontalOrganizationChart"/>
    <dgm:cxn modelId="{7DB7D51D-B21D-4934-A7AE-7A94F2B5FE58}" type="presParOf" srcId="{4B93AA05-44F3-459D-BDB8-727E2A637DDA}" destId="{39271FC8-E2E4-4316-AEE7-A0088C498FBE}" srcOrd="1" destOrd="0" presId="urn:microsoft.com/office/officeart/2009/3/layout/HorizontalOrganizationChart"/>
    <dgm:cxn modelId="{A04E5BC2-DE00-424C-9C66-18B3DFE72438}" type="presParOf" srcId="{D9067520-543A-4BAB-BE47-F268BB9046A9}" destId="{93B0396A-576E-44AA-AFFB-ABC00007B98A}" srcOrd="1" destOrd="0" presId="urn:microsoft.com/office/officeart/2009/3/layout/HorizontalOrganizationChart"/>
    <dgm:cxn modelId="{740CFDA9-A2C7-439E-88F7-9576046C77E2}" type="presParOf" srcId="{D9067520-543A-4BAB-BE47-F268BB9046A9}" destId="{11F7FF88-AC2B-42FB-BC6D-38E28FEB6B0D}" srcOrd="2" destOrd="0" presId="urn:microsoft.com/office/officeart/2009/3/layout/HorizontalOrganizationChart"/>
    <dgm:cxn modelId="{FC33FCDE-F1B3-4FC3-9CE4-3F73B31D2082}" type="presParOf" srcId="{23DE692E-9D76-4625-AA75-44F95E71080C}" destId="{3481E580-D4EA-4F00-BBD2-991E73E39597}" srcOrd="2" destOrd="0" presId="urn:microsoft.com/office/officeart/2009/3/layout/HorizontalOrganizationChart"/>
    <dgm:cxn modelId="{72C18650-CE76-441E-8A4D-2A0B356421F2}" type="presParOf" srcId="{3481E580-D4EA-4F00-BBD2-991E73E39597}" destId="{E09530AB-2C78-4229-A9F1-0B31ECE9B461}" srcOrd="0" destOrd="0" presId="urn:microsoft.com/office/officeart/2009/3/layout/HorizontalOrganizationChart"/>
    <dgm:cxn modelId="{4BD87B25-F7CD-459D-8F84-60907D4DD5EC}" type="presParOf" srcId="{E09530AB-2C78-4229-A9F1-0B31ECE9B461}" destId="{7F7B5646-48E8-4448-83B3-8304B2DA17BF}" srcOrd="0" destOrd="0" presId="urn:microsoft.com/office/officeart/2009/3/layout/HorizontalOrganizationChart"/>
    <dgm:cxn modelId="{0BDBDBFB-B039-481D-8915-D03415864CC8}" type="presParOf" srcId="{E09530AB-2C78-4229-A9F1-0B31ECE9B461}" destId="{0EB8DCD1-64A7-4153-99D7-C3EBD8026A13}" srcOrd="1" destOrd="0" presId="urn:microsoft.com/office/officeart/2009/3/layout/HorizontalOrganizationChart"/>
    <dgm:cxn modelId="{B9BD5A5B-1AD2-4D55-8917-5057AFC5CEC7}" type="presParOf" srcId="{3481E580-D4EA-4F00-BBD2-991E73E39597}" destId="{1E3D3378-9D95-4EFA-8BC0-ACBB92A580D8}" srcOrd="1" destOrd="0" presId="urn:microsoft.com/office/officeart/2009/3/layout/HorizontalOrganizationChart"/>
    <dgm:cxn modelId="{7B00F876-3409-4209-B87E-45ABC90AF2AB}" type="presParOf" srcId="{3481E580-D4EA-4F00-BBD2-991E73E39597}" destId="{D536C6EE-B0ED-458F-891E-BEBB739F6D56}" srcOrd="2" destOrd="0" presId="urn:microsoft.com/office/officeart/2009/3/layout/HorizontalOrganizationChart"/>
    <dgm:cxn modelId="{21934383-A012-4379-BD9B-4B26FBBF99F1}" type="presParOf" srcId="{23DE692E-9D76-4625-AA75-44F95E71080C}" destId="{FF5990D8-5031-48C0-AE33-BDF4B8A06F15}" srcOrd="3" destOrd="0" presId="urn:microsoft.com/office/officeart/2009/3/layout/HorizontalOrganizationChart"/>
    <dgm:cxn modelId="{E662ABBF-7AEC-417E-BC90-1A75DF79544F}" type="presParOf" srcId="{FF5990D8-5031-48C0-AE33-BDF4B8A06F15}" destId="{097AB8F8-97B1-41CE-A28E-5149ED7C0987}" srcOrd="0" destOrd="0" presId="urn:microsoft.com/office/officeart/2009/3/layout/HorizontalOrganizationChart"/>
    <dgm:cxn modelId="{A80FA3A4-7CED-4D9C-BB95-8386EB784D35}" type="presParOf" srcId="{097AB8F8-97B1-41CE-A28E-5149ED7C0987}" destId="{DAA92828-4739-4A3D-A7FD-000458DE0744}" srcOrd="0" destOrd="0" presId="urn:microsoft.com/office/officeart/2009/3/layout/HorizontalOrganizationChart"/>
    <dgm:cxn modelId="{791B3B12-82B9-4942-AF32-7AC69C4A76BC}" type="presParOf" srcId="{097AB8F8-97B1-41CE-A28E-5149ED7C0987}" destId="{F0EBEAFA-37B7-42D6-B1AA-7E28C4BF04BC}" srcOrd="1" destOrd="0" presId="urn:microsoft.com/office/officeart/2009/3/layout/HorizontalOrganizationChart"/>
    <dgm:cxn modelId="{E922E82A-A2E2-49A9-AC46-D87589514753}" type="presParOf" srcId="{FF5990D8-5031-48C0-AE33-BDF4B8A06F15}" destId="{D114BEC8-D722-4478-A258-45EC9DBB4E43}" srcOrd="1" destOrd="0" presId="urn:microsoft.com/office/officeart/2009/3/layout/HorizontalOrganizationChart"/>
    <dgm:cxn modelId="{7DAC1E1A-029D-4561-B3D6-BE4B6BA707E4}" type="presParOf" srcId="{FF5990D8-5031-48C0-AE33-BDF4B8A06F15}" destId="{A4D34D3D-B4B1-4E4A-B6BA-83ADD545EE10}" srcOrd="2" destOrd="0" presId="urn:microsoft.com/office/officeart/2009/3/layout/HorizontalOrganizationChart"/>
    <dgm:cxn modelId="{6AEA9591-C125-4EAB-AF04-68383BB8A706}" type="presParOf" srcId="{23DE692E-9D76-4625-AA75-44F95E71080C}" destId="{AA69A2CD-3BA8-4984-B7F4-E6B30A9AD1DB}" srcOrd="4" destOrd="0" presId="urn:microsoft.com/office/officeart/2009/3/layout/HorizontalOrganizationChart"/>
    <dgm:cxn modelId="{212AAA90-99A9-4435-9DB4-B98D17795128}" type="presParOf" srcId="{AA69A2CD-3BA8-4984-B7F4-E6B30A9AD1DB}" destId="{BD1583CA-26B1-46B5-83B3-D42EA7EF6C72}" srcOrd="0" destOrd="0" presId="urn:microsoft.com/office/officeart/2009/3/layout/HorizontalOrganizationChart"/>
    <dgm:cxn modelId="{09B36C64-1841-4DE4-A693-5812EC809953}" type="presParOf" srcId="{BD1583CA-26B1-46B5-83B3-D42EA7EF6C72}" destId="{3A6B498E-6E4E-4FC3-8D0B-B6219400F5F5}" srcOrd="0" destOrd="0" presId="urn:microsoft.com/office/officeart/2009/3/layout/HorizontalOrganizationChart"/>
    <dgm:cxn modelId="{6ABA5B32-5E11-4687-A5E7-8F141DF1C197}" type="presParOf" srcId="{BD1583CA-26B1-46B5-83B3-D42EA7EF6C72}" destId="{DEE92265-5292-462A-A4F9-F9F86001D082}" srcOrd="1" destOrd="0" presId="urn:microsoft.com/office/officeart/2009/3/layout/HorizontalOrganizationChart"/>
    <dgm:cxn modelId="{F135AD1E-CA48-4108-9A88-87EAD747019D}" type="presParOf" srcId="{AA69A2CD-3BA8-4984-B7F4-E6B30A9AD1DB}" destId="{F171E912-B1A0-4869-9917-B072FEA2C142}" srcOrd="1" destOrd="0" presId="urn:microsoft.com/office/officeart/2009/3/layout/HorizontalOrganizationChart"/>
    <dgm:cxn modelId="{6F1BA797-D9F7-4289-AD17-0EF5A7226DB2}" type="presParOf" srcId="{F171E912-B1A0-4869-9917-B072FEA2C142}" destId="{E9C13BD8-9DE9-4134-9093-757EC1B4E2B3}" srcOrd="0" destOrd="0" presId="urn:microsoft.com/office/officeart/2009/3/layout/HorizontalOrganizationChart"/>
    <dgm:cxn modelId="{E69C9244-5234-479B-ABBE-F6AB94313954}" type="presParOf" srcId="{F171E912-B1A0-4869-9917-B072FEA2C142}" destId="{D9C6C903-9152-48C9-95C4-216D153866FB}" srcOrd="1" destOrd="0" presId="urn:microsoft.com/office/officeart/2009/3/layout/HorizontalOrganizationChart"/>
    <dgm:cxn modelId="{4E791BBE-C98F-4A99-AA24-277F40C10653}" type="presParOf" srcId="{D9C6C903-9152-48C9-95C4-216D153866FB}" destId="{261DC1EE-4F01-410F-851B-AC6E692FBD12}" srcOrd="0" destOrd="0" presId="urn:microsoft.com/office/officeart/2009/3/layout/HorizontalOrganizationChart"/>
    <dgm:cxn modelId="{ABE862A3-6CA3-4593-8254-239F9655FC7B}" type="presParOf" srcId="{261DC1EE-4F01-410F-851B-AC6E692FBD12}" destId="{6714C191-BFF1-483D-9AED-287EE783167D}" srcOrd="0" destOrd="0" presId="urn:microsoft.com/office/officeart/2009/3/layout/HorizontalOrganizationChart"/>
    <dgm:cxn modelId="{9ACB61F1-8CE7-4473-8159-48B99BC72822}" type="presParOf" srcId="{261DC1EE-4F01-410F-851B-AC6E692FBD12}" destId="{B28C0C07-6521-4373-8429-9170E1986DC0}" srcOrd="1" destOrd="0" presId="urn:microsoft.com/office/officeart/2009/3/layout/HorizontalOrganizationChart"/>
    <dgm:cxn modelId="{40C6A39F-4827-4879-A382-337142113CBC}" type="presParOf" srcId="{D9C6C903-9152-48C9-95C4-216D153866FB}" destId="{B778A6F2-A6F8-4B4C-8FE6-82E650DEB400}" srcOrd="1" destOrd="0" presId="urn:microsoft.com/office/officeart/2009/3/layout/HorizontalOrganizationChart"/>
    <dgm:cxn modelId="{CC5AEB33-DE74-42C6-8586-A507425E60AF}" type="presParOf" srcId="{D9C6C903-9152-48C9-95C4-216D153866FB}" destId="{6E82AA40-BB98-4613-91D7-D0EDA62A01FA}" srcOrd="2" destOrd="0" presId="urn:microsoft.com/office/officeart/2009/3/layout/HorizontalOrganizationChart"/>
    <dgm:cxn modelId="{71E46AD2-F1C4-49FA-89BD-3412572D7A77}" type="presParOf" srcId="{F171E912-B1A0-4869-9917-B072FEA2C142}" destId="{F84B9BC2-579A-4E04-97CB-29A6894D9B97}" srcOrd="2" destOrd="0" presId="urn:microsoft.com/office/officeart/2009/3/layout/HorizontalOrganizationChart"/>
    <dgm:cxn modelId="{DB55DEE6-31CA-4035-ACBF-849B4E102EB0}" type="presParOf" srcId="{F171E912-B1A0-4869-9917-B072FEA2C142}" destId="{DC459EBF-8D4E-493F-9DA6-900FFB9B4404}" srcOrd="3" destOrd="0" presId="urn:microsoft.com/office/officeart/2009/3/layout/HorizontalOrganizationChart"/>
    <dgm:cxn modelId="{C53B3121-E662-435F-8AA0-86C7961D73AF}" type="presParOf" srcId="{DC459EBF-8D4E-493F-9DA6-900FFB9B4404}" destId="{B8822D57-670D-4A5B-8803-3D1579F2306D}" srcOrd="0" destOrd="0" presId="urn:microsoft.com/office/officeart/2009/3/layout/HorizontalOrganizationChart"/>
    <dgm:cxn modelId="{E1114EFF-3314-4BF7-9750-DA9E4AABB823}" type="presParOf" srcId="{B8822D57-670D-4A5B-8803-3D1579F2306D}" destId="{2C571A3B-362E-49ED-9EA1-F742360DA4CC}" srcOrd="0" destOrd="0" presId="urn:microsoft.com/office/officeart/2009/3/layout/HorizontalOrganizationChart"/>
    <dgm:cxn modelId="{9A175EB7-1BEB-4D50-B075-D624634D5EFA}" type="presParOf" srcId="{B8822D57-670D-4A5B-8803-3D1579F2306D}" destId="{8643D461-FE9C-4009-A3D8-F0ECC202AF5D}" srcOrd="1" destOrd="0" presId="urn:microsoft.com/office/officeart/2009/3/layout/HorizontalOrganizationChart"/>
    <dgm:cxn modelId="{D0DF9297-6127-4A0F-BC07-9E3F3B4D7FAA}" type="presParOf" srcId="{DC459EBF-8D4E-493F-9DA6-900FFB9B4404}" destId="{C6B458AB-4473-4769-9E7A-665AA6DD2D5A}" srcOrd="1" destOrd="0" presId="urn:microsoft.com/office/officeart/2009/3/layout/HorizontalOrganizationChart"/>
    <dgm:cxn modelId="{5907F188-6E17-475F-8117-6918BFAFAE33}" type="presParOf" srcId="{DC459EBF-8D4E-493F-9DA6-900FFB9B4404}" destId="{EB0EFF91-FC5B-4070-9672-F5F7CD648775}" srcOrd="2" destOrd="0" presId="urn:microsoft.com/office/officeart/2009/3/layout/HorizontalOrganizationChart"/>
    <dgm:cxn modelId="{E5FC1CD2-4233-4A03-9610-FC57A137F0CD}" type="presParOf" srcId="{F171E912-B1A0-4869-9917-B072FEA2C142}" destId="{E59B6EF0-FCE2-43BC-AD50-864350F6CB5B}" srcOrd="4" destOrd="0" presId="urn:microsoft.com/office/officeart/2009/3/layout/HorizontalOrganizationChart"/>
    <dgm:cxn modelId="{6F3E7E65-A18F-4311-950C-6AD5ED5660D7}" type="presParOf" srcId="{F171E912-B1A0-4869-9917-B072FEA2C142}" destId="{5754CFEB-CE76-46D7-A9A6-29BACFB7514D}" srcOrd="5" destOrd="0" presId="urn:microsoft.com/office/officeart/2009/3/layout/HorizontalOrganizationChart"/>
    <dgm:cxn modelId="{23819C63-037B-46B7-8307-965B1CD903AD}" type="presParOf" srcId="{5754CFEB-CE76-46D7-A9A6-29BACFB7514D}" destId="{542790E4-1E31-49B4-AD40-758AAAF69E7D}" srcOrd="0" destOrd="0" presId="urn:microsoft.com/office/officeart/2009/3/layout/HorizontalOrganizationChart"/>
    <dgm:cxn modelId="{EE825908-38A7-47AF-A7F2-C77D87F63315}" type="presParOf" srcId="{542790E4-1E31-49B4-AD40-758AAAF69E7D}" destId="{CFA61051-E910-4623-ABA6-5EB5A732C762}" srcOrd="0" destOrd="0" presId="urn:microsoft.com/office/officeart/2009/3/layout/HorizontalOrganizationChart"/>
    <dgm:cxn modelId="{C8E45843-3A62-4CB5-BAB4-C26FFF80C847}" type="presParOf" srcId="{542790E4-1E31-49B4-AD40-758AAAF69E7D}" destId="{B5F81B5D-ECDE-43E9-849A-11D680E9BC7F}" srcOrd="1" destOrd="0" presId="urn:microsoft.com/office/officeart/2009/3/layout/HorizontalOrganizationChart"/>
    <dgm:cxn modelId="{09C9B294-F472-4724-89F6-4D9360DFBD92}" type="presParOf" srcId="{5754CFEB-CE76-46D7-A9A6-29BACFB7514D}" destId="{DAC5B6FC-BE98-44D7-B00E-2C6C86E9E316}" srcOrd="1" destOrd="0" presId="urn:microsoft.com/office/officeart/2009/3/layout/HorizontalOrganizationChart"/>
    <dgm:cxn modelId="{4D403AAA-CD9A-4673-B645-89A6A7E20C52}" type="presParOf" srcId="{5754CFEB-CE76-46D7-A9A6-29BACFB7514D}" destId="{768AC9AA-04AD-4847-A517-760EC0DBFB39}" srcOrd="2" destOrd="0" presId="urn:microsoft.com/office/officeart/2009/3/layout/HorizontalOrganizationChart"/>
    <dgm:cxn modelId="{EBD3B084-7D6C-43ED-92ED-183369B07E59}" type="presParOf" srcId="{AA69A2CD-3BA8-4984-B7F4-E6B30A9AD1DB}" destId="{CE81FA13-687A-422D-8936-C47D4996C1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D94DE-3E0B-4D26-ABDC-237D16AFF53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478215-8E40-47F2-8196-65AAC31315B1}">
      <dgm:prSet/>
      <dgm:spPr/>
      <dgm:t>
        <a:bodyPr/>
        <a:lstStyle/>
        <a:p>
          <a:r>
            <a:rPr lang="nl-NL" dirty="0"/>
            <a:t>Voorbeelden aangeboren verschillen: </a:t>
          </a:r>
          <a:endParaRPr lang="en-US" dirty="0"/>
        </a:p>
      </dgm:t>
    </dgm:pt>
    <dgm:pt modelId="{E7F59AEF-C8FF-464E-902F-2F12B6B01BBF}" type="parTrans" cxnId="{E9387682-DF37-4F9A-AAB7-332F43A9235A}">
      <dgm:prSet/>
      <dgm:spPr/>
      <dgm:t>
        <a:bodyPr/>
        <a:lstStyle/>
        <a:p>
          <a:endParaRPr lang="en-US"/>
        </a:p>
      </dgm:t>
    </dgm:pt>
    <dgm:pt modelId="{0AF8C598-D285-46D2-AECA-9BD8A85BC15F}" type="sibTrans" cxnId="{E9387682-DF37-4F9A-AAB7-332F43A9235A}">
      <dgm:prSet/>
      <dgm:spPr/>
      <dgm:t>
        <a:bodyPr/>
        <a:lstStyle/>
        <a:p>
          <a:endParaRPr lang="en-US"/>
        </a:p>
      </dgm:t>
    </dgm:pt>
    <dgm:pt modelId="{A557890F-B403-49B2-91D9-7690A898856C}">
      <dgm:prSet/>
      <dgm:spPr/>
      <dgm:t>
        <a:bodyPr/>
        <a:lstStyle/>
        <a:p>
          <a:r>
            <a:rPr lang="nl-NL"/>
            <a:t>geslacht, huidskleur en handicap</a:t>
          </a:r>
          <a:endParaRPr lang="en-US"/>
        </a:p>
      </dgm:t>
    </dgm:pt>
    <dgm:pt modelId="{B031E6D6-8DB3-4D29-A48B-008CAFEE55EB}" type="parTrans" cxnId="{803AB4EB-D06F-418C-8419-D33C776F5E11}">
      <dgm:prSet/>
      <dgm:spPr/>
      <dgm:t>
        <a:bodyPr/>
        <a:lstStyle/>
        <a:p>
          <a:endParaRPr lang="en-US"/>
        </a:p>
      </dgm:t>
    </dgm:pt>
    <dgm:pt modelId="{32B29126-0E02-4DDE-8970-8586BCFFDC92}" type="sibTrans" cxnId="{803AB4EB-D06F-418C-8419-D33C776F5E11}">
      <dgm:prSet/>
      <dgm:spPr/>
      <dgm:t>
        <a:bodyPr/>
        <a:lstStyle/>
        <a:p>
          <a:endParaRPr lang="en-US"/>
        </a:p>
      </dgm:t>
    </dgm:pt>
    <dgm:pt modelId="{5CE76BD2-5A98-42AE-B3D0-9DBD438883DC}">
      <dgm:prSet/>
      <dgm:spPr/>
      <dgm:t>
        <a:bodyPr/>
        <a:lstStyle/>
        <a:p>
          <a:r>
            <a:rPr lang="nl-NL" dirty="0"/>
            <a:t>Voorbeelden niet-aangeboren verschillen:</a:t>
          </a:r>
          <a:endParaRPr lang="en-US" dirty="0"/>
        </a:p>
      </dgm:t>
    </dgm:pt>
    <dgm:pt modelId="{D8C67AF6-8391-4AB4-89CF-320AC71EF9B1}" type="parTrans" cxnId="{D2C49DEC-00EA-4E77-8DF7-B5F73E1FB4BE}">
      <dgm:prSet/>
      <dgm:spPr/>
      <dgm:t>
        <a:bodyPr/>
        <a:lstStyle/>
        <a:p>
          <a:endParaRPr lang="en-US"/>
        </a:p>
      </dgm:t>
    </dgm:pt>
    <dgm:pt modelId="{B1164306-C9F7-48AD-AC3E-B09A96F2F9E1}" type="sibTrans" cxnId="{D2C49DEC-00EA-4E77-8DF7-B5F73E1FB4BE}">
      <dgm:prSet/>
      <dgm:spPr/>
      <dgm:t>
        <a:bodyPr/>
        <a:lstStyle/>
        <a:p>
          <a:endParaRPr lang="en-US"/>
        </a:p>
      </dgm:t>
    </dgm:pt>
    <dgm:pt modelId="{22BC0085-D87E-4212-AEA3-738E78BABCEF}">
      <dgm:prSet/>
      <dgm:spPr/>
      <dgm:t>
        <a:bodyPr/>
        <a:lstStyle/>
        <a:p>
          <a:r>
            <a:rPr lang="nl-NL"/>
            <a:t>werk, plaats waar je woont.</a:t>
          </a:r>
          <a:endParaRPr lang="en-US"/>
        </a:p>
      </dgm:t>
    </dgm:pt>
    <dgm:pt modelId="{984B1E6B-B9CD-44E5-8CEC-853608EE2366}" type="parTrans" cxnId="{AAC33BE0-4A13-4CE1-A4E7-F32BF1567835}">
      <dgm:prSet/>
      <dgm:spPr/>
      <dgm:t>
        <a:bodyPr/>
        <a:lstStyle/>
        <a:p>
          <a:endParaRPr lang="en-US"/>
        </a:p>
      </dgm:t>
    </dgm:pt>
    <dgm:pt modelId="{15395C47-2563-4A78-A23B-0A12382BBE03}" type="sibTrans" cxnId="{AAC33BE0-4A13-4CE1-A4E7-F32BF1567835}">
      <dgm:prSet/>
      <dgm:spPr/>
      <dgm:t>
        <a:bodyPr/>
        <a:lstStyle/>
        <a:p>
          <a:endParaRPr lang="en-US"/>
        </a:p>
      </dgm:t>
    </dgm:pt>
    <dgm:pt modelId="{FC13B0F4-071A-4AEC-869B-59B84B2371D8}">
      <dgm:prSet/>
      <dgm:spPr/>
      <dgm:t>
        <a:bodyPr/>
        <a:lstStyle/>
        <a:p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Vraag: Waar valt intelligentie onder? </a:t>
          </a:r>
          <a:endParaRPr lang="en-US"/>
        </a:p>
      </dgm:t>
    </dgm:pt>
    <dgm:pt modelId="{EEE13772-A5B6-4D1F-A582-68B07F7A0153}" type="parTrans" cxnId="{212C9DE6-DF08-4ED8-8D9F-0424536647AB}">
      <dgm:prSet/>
      <dgm:spPr/>
      <dgm:t>
        <a:bodyPr/>
        <a:lstStyle/>
        <a:p>
          <a:endParaRPr lang="en-US"/>
        </a:p>
      </dgm:t>
    </dgm:pt>
    <dgm:pt modelId="{9B8D16EE-EC07-42A7-BAE5-124F71F32065}" type="sibTrans" cxnId="{212C9DE6-DF08-4ED8-8D9F-0424536647AB}">
      <dgm:prSet/>
      <dgm:spPr/>
      <dgm:t>
        <a:bodyPr/>
        <a:lstStyle/>
        <a:p>
          <a:endParaRPr lang="en-US"/>
        </a:p>
      </dgm:t>
    </dgm:pt>
    <dgm:pt modelId="{2BA62CAF-8218-4CD7-A5BE-25BFE1CBD4F8}" type="pres">
      <dgm:prSet presAssocID="{B22D94DE-3E0B-4D26-ABDC-237D16AFF536}" presName="linear" presStyleCnt="0">
        <dgm:presLayoutVars>
          <dgm:animLvl val="lvl"/>
          <dgm:resizeHandles val="exact"/>
        </dgm:presLayoutVars>
      </dgm:prSet>
      <dgm:spPr/>
    </dgm:pt>
    <dgm:pt modelId="{6D55D3A2-9BE7-4CFD-9535-110114A496CA}" type="pres">
      <dgm:prSet presAssocID="{BA478215-8E40-47F2-8196-65AAC31315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B4F81A-44BF-4079-AEA9-1B3D8BF85AE3}" type="pres">
      <dgm:prSet presAssocID="{BA478215-8E40-47F2-8196-65AAC31315B1}" presName="childText" presStyleLbl="revTx" presStyleIdx="0" presStyleCnt="2">
        <dgm:presLayoutVars>
          <dgm:bulletEnabled val="1"/>
        </dgm:presLayoutVars>
      </dgm:prSet>
      <dgm:spPr/>
    </dgm:pt>
    <dgm:pt modelId="{A4A70513-91B4-47BA-A26A-49B55E30A1DD}" type="pres">
      <dgm:prSet presAssocID="{5CE76BD2-5A98-42AE-B3D0-9DBD438883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8B73F8-14B4-4BE5-B82B-6D1EBC40C163}" type="pres">
      <dgm:prSet presAssocID="{5CE76BD2-5A98-42AE-B3D0-9DBD438883DC}" presName="childText" presStyleLbl="revTx" presStyleIdx="1" presStyleCnt="2">
        <dgm:presLayoutVars>
          <dgm:bulletEnabled val="1"/>
        </dgm:presLayoutVars>
      </dgm:prSet>
      <dgm:spPr/>
    </dgm:pt>
    <dgm:pt modelId="{EE841B54-511E-4059-A12F-A7BA9BDBF424}" type="pres">
      <dgm:prSet presAssocID="{FC13B0F4-071A-4AEC-869B-59B84B2371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185060-DDB8-40BF-A926-F9B4B56AF43A}" type="presOf" srcId="{FC13B0F4-071A-4AEC-869B-59B84B2371D8}" destId="{EE841B54-511E-4059-A12F-A7BA9BDBF424}" srcOrd="0" destOrd="0" presId="urn:microsoft.com/office/officeart/2005/8/layout/vList2"/>
    <dgm:cxn modelId="{8E3EEA47-B44A-4925-8001-759331E27D4D}" type="presOf" srcId="{BA478215-8E40-47F2-8196-65AAC31315B1}" destId="{6D55D3A2-9BE7-4CFD-9535-110114A496CA}" srcOrd="0" destOrd="0" presId="urn:microsoft.com/office/officeart/2005/8/layout/vList2"/>
    <dgm:cxn modelId="{E9387682-DF37-4F9A-AAB7-332F43A9235A}" srcId="{B22D94DE-3E0B-4D26-ABDC-237D16AFF536}" destId="{BA478215-8E40-47F2-8196-65AAC31315B1}" srcOrd="0" destOrd="0" parTransId="{E7F59AEF-C8FF-464E-902F-2F12B6B01BBF}" sibTransId="{0AF8C598-D285-46D2-AECA-9BD8A85BC15F}"/>
    <dgm:cxn modelId="{F32EAEA8-45F6-4192-BD26-1D454A92F19B}" type="presOf" srcId="{A557890F-B403-49B2-91D9-7690A898856C}" destId="{45B4F81A-44BF-4079-AEA9-1B3D8BF85AE3}" srcOrd="0" destOrd="0" presId="urn:microsoft.com/office/officeart/2005/8/layout/vList2"/>
    <dgm:cxn modelId="{E1B319AF-B220-4A2A-A8CD-9B82E7C9D438}" type="presOf" srcId="{5CE76BD2-5A98-42AE-B3D0-9DBD438883DC}" destId="{A4A70513-91B4-47BA-A26A-49B55E30A1DD}" srcOrd="0" destOrd="0" presId="urn:microsoft.com/office/officeart/2005/8/layout/vList2"/>
    <dgm:cxn modelId="{C1AC18C5-85A7-4813-B3F4-93863AAC18B0}" type="presOf" srcId="{22BC0085-D87E-4212-AEA3-738E78BABCEF}" destId="{C58B73F8-14B4-4BE5-B82B-6D1EBC40C163}" srcOrd="0" destOrd="0" presId="urn:microsoft.com/office/officeart/2005/8/layout/vList2"/>
    <dgm:cxn modelId="{AAC33BE0-4A13-4CE1-A4E7-F32BF1567835}" srcId="{5CE76BD2-5A98-42AE-B3D0-9DBD438883DC}" destId="{22BC0085-D87E-4212-AEA3-738E78BABCEF}" srcOrd="0" destOrd="0" parTransId="{984B1E6B-B9CD-44E5-8CEC-853608EE2366}" sibTransId="{15395C47-2563-4A78-A23B-0A12382BBE03}"/>
    <dgm:cxn modelId="{212C9DE6-DF08-4ED8-8D9F-0424536647AB}" srcId="{B22D94DE-3E0B-4D26-ABDC-237D16AFF536}" destId="{FC13B0F4-071A-4AEC-869B-59B84B2371D8}" srcOrd="2" destOrd="0" parTransId="{EEE13772-A5B6-4D1F-A582-68B07F7A0153}" sibTransId="{9B8D16EE-EC07-42A7-BAE5-124F71F32065}"/>
    <dgm:cxn modelId="{803AB4EB-D06F-418C-8419-D33C776F5E11}" srcId="{BA478215-8E40-47F2-8196-65AAC31315B1}" destId="{A557890F-B403-49B2-91D9-7690A898856C}" srcOrd="0" destOrd="0" parTransId="{B031E6D6-8DB3-4D29-A48B-008CAFEE55EB}" sibTransId="{32B29126-0E02-4DDE-8970-8586BCFFDC92}"/>
    <dgm:cxn modelId="{D2C49DEC-00EA-4E77-8DF7-B5F73E1FB4BE}" srcId="{B22D94DE-3E0B-4D26-ABDC-237D16AFF536}" destId="{5CE76BD2-5A98-42AE-B3D0-9DBD438883DC}" srcOrd="1" destOrd="0" parTransId="{D8C67AF6-8391-4AB4-89CF-320AC71EF9B1}" sibTransId="{B1164306-C9F7-48AD-AC3E-B09A96F2F9E1}"/>
    <dgm:cxn modelId="{2F38E5FE-DCD6-4E64-87DE-650B5C30684D}" type="presOf" srcId="{B22D94DE-3E0B-4D26-ABDC-237D16AFF536}" destId="{2BA62CAF-8218-4CD7-A5BE-25BFE1CBD4F8}" srcOrd="0" destOrd="0" presId="urn:microsoft.com/office/officeart/2005/8/layout/vList2"/>
    <dgm:cxn modelId="{F68A3651-2BC9-45E4-BD55-2B87A86D1692}" type="presParOf" srcId="{2BA62CAF-8218-4CD7-A5BE-25BFE1CBD4F8}" destId="{6D55D3A2-9BE7-4CFD-9535-110114A496CA}" srcOrd="0" destOrd="0" presId="urn:microsoft.com/office/officeart/2005/8/layout/vList2"/>
    <dgm:cxn modelId="{D4A71493-B7A4-4CAB-94E1-45523BE55A70}" type="presParOf" srcId="{2BA62CAF-8218-4CD7-A5BE-25BFE1CBD4F8}" destId="{45B4F81A-44BF-4079-AEA9-1B3D8BF85AE3}" srcOrd="1" destOrd="0" presId="urn:microsoft.com/office/officeart/2005/8/layout/vList2"/>
    <dgm:cxn modelId="{25C7C81F-2E55-453A-9F31-719C15CA22F7}" type="presParOf" srcId="{2BA62CAF-8218-4CD7-A5BE-25BFE1CBD4F8}" destId="{A4A70513-91B4-47BA-A26A-49B55E30A1DD}" srcOrd="2" destOrd="0" presId="urn:microsoft.com/office/officeart/2005/8/layout/vList2"/>
    <dgm:cxn modelId="{6CD19929-6A33-47F5-967F-45784ECC6A59}" type="presParOf" srcId="{2BA62CAF-8218-4CD7-A5BE-25BFE1CBD4F8}" destId="{C58B73F8-14B4-4BE5-B82B-6D1EBC40C163}" srcOrd="3" destOrd="0" presId="urn:microsoft.com/office/officeart/2005/8/layout/vList2"/>
    <dgm:cxn modelId="{3B5538C4-8984-4800-99E7-8B79FAD37FB3}" type="presParOf" srcId="{2BA62CAF-8218-4CD7-A5BE-25BFE1CBD4F8}" destId="{EE841B54-511E-4059-A12F-A7BA9BDBF4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09E40-0B14-4C5E-9F4F-3E9C2485243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A99FA9-1C58-4D95-9976-A199B35C474A}">
      <dgm:prSet/>
      <dgm:spPr/>
      <dgm:t>
        <a:bodyPr/>
        <a:lstStyle/>
        <a:p>
          <a:r>
            <a:rPr lang="nl-NL" b="1"/>
            <a:t>Opdracht 5 – Sociale ongelijkheid</a:t>
          </a:r>
          <a:r>
            <a:rPr lang="nl-NL"/>
            <a:t> </a:t>
          </a:r>
          <a:endParaRPr lang="en-US"/>
        </a:p>
      </dgm:t>
    </dgm:pt>
    <dgm:pt modelId="{7ADD7955-B303-4510-BC60-387327B6C926}" type="parTrans" cxnId="{FE3E85D4-7ACD-462E-BE1F-C537F0B56104}">
      <dgm:prSet/>
      <dgm:spPr/>
      <dgm:t>
        <a:bodyPr/>
        <a:lstStyle/>
        <a:p>
          <a:endParaRPr lang="en-US"/>
        </a:p>
      </dgm:t>
    </dgm:pt>
    <dgm:pt modelId="{406B1CA5-EF52-4DB8-B2B1-CBC674B0353E}" type="sibTrans" cxnId="{FE3E85D4-7ACD-462E-BE1F-C537F0B56104}">
      <dgm:prSet/>
      <dgm:spPr/>
      <dgm:t>
        <a:bodyPr/>
        <a:lstStyle/>
        <a:p>
          <a:endParaRPr lang="en-US"/>
        </a:p>
      </dgm:t>
    </dgm:pt>
    <dgm:pt modelId="{187A22B2-3A97-4589-9F7E-E37B3C26A0C2}">
      <dgm:prSet/>
      <dgm:spPr/>
      <dgm:t>
        <a:bodyPr/>
        <a:lstStyle/>
        <a:p>
          <a:r>
            <a:rPr lang="nl-NL"/>
            <a:t>1. Afkomst, aangeboren </a:t>
          </a:r>
          <a:endParaRPr lang="en-US"/>
        </a:p>
      </dgm:t>
    </dgm:pt>
    <dgm:pt modelId="{063A2D3C-6907-4A7C-B18E-3703F64049EA}" type="parTrans" cxnId="{52CFE790-93E6-446D-9AC1-48275E0DCECF}">
      <dgm:prSet/>
      <dgm:spPr/>
      <dgm:t>
        <a:bodyPr/>
        <a:lstStyle/>
        <a:p>
          <a:endParaRPr lang="en-US"/>
        </a:p>
      </dgm:t>
    </dgm:pt>
    <dgm:pt modelId="{37F2D6B7-02E8-4477-A13B-6B632F62901C}" type="sibTrans" cxnId="{52CFE790-93E6-446D-9AC1-48275E0DCECF}">
      <dgm:prSet/>
      <dgm:spPr/>
      <dgm:t>
        <a:bodyPr/>
        <a:lstStyle/>
        <a:p>
          <a:endParaRPr lang="en-US"/>
        </a:p>
      </dgm:t>
    </dgm:pt>
    <dgm:pt modelId="{A9847D2D-C559-49DD-9FD7-38B3374683E3}">
      <dgm:prSet/>
      <dgm:spPr/>
      <dgm:t>
        <a:bodyPr/>
        <a:lstStyle/>
        <a:p>
          <a:r>
            <a:rPr lang="nl-NL"/>
            <a:t>2. Opleidingsniveau, deels aangeboren en deels niet aangeboren.  </a:t>
          </a:r>
          <a:endParaRPr lang="en-US"/>
        </a:p>
      </dgm:t>
    </dgm:pt>
    <dgm:pt modelId="{622B3AF8-EFA5-42C5-BBAE-C5297C4D7764}" type="parTrans" cxnId="{C70DBFCE-F43F-49A9-AA78-62F3F38EB7CD}">
      <dgm:prSet/>
      <dgm:spPr/>
      <dgm:t>
        <a:bodyPr/>
        <a:lstStyle/>
        <a:p>
          <a:endParaRPr lang="en-US"/>
        </a:p>
      </dgm:t>
    </dgm:pt>
    <dgm:pt modelId="{05BA0CA8-2605-4409-B1A8-5B5A3FCB43AF}" type="sibTrans" cxnId="{C70DBFCE-F43F-49A9-AA78-62F3F38EB7CD}">
      <dgm:prSet/>
      <dgm:spPr/>
      <dgm:t>
        <a:bodyPr/>
        <a:lstStyle/>
        <a:p>
          <a:endParaRPr lang="en-US"/>
        </a:p>
      </dgm:t>
    </dgm:pt>
    <dgm:pt modelId="{BF41CE43-7BB1-47DE-B18C-483D73DF600B}">
      <dgm:prSet/>
      <dgm:spPr/>
      <dgm:t>
        <a:bodyPr/>
        <a:lstStyle/>
        <a:p>
          <a:r>
            <a:rPr lang="nl-NL"/>
            <a:t>3. Woonplaats, niet aangeboren </a:t>
          </a:r>
          <a:endParaRPr lang="en-US"/>
        </a:p>
      </dgm:t>
    </dgm:pt>
    <dgm:pt modelId="{CC8F193D-6AFF-43F2-A07A-348DDF2233A8}" type="parTrans" cxnId="{83637C61-C81F-4595-BB61-3E614541CAB6}">
      <dgm:prSet/>
      <dgm:spPr/>
      <dgm:t>
        <a:bodyPr/>
        <a:lstStyle/>
        <a:p>
          <a:endParaRPr lang="en-US"/>
        </a:p>
      </dgm:t>
    </dgm:pt>
    <dgm:pt modelId="{D3BD38B1-BFA2-49C3-9F26-CEB286F1650D}" type="sibTrans" cxnId="{83637C61-C81F-4595-BB61-3E614541CAB6}">
      <dgm:prSet/>
      <dgm:spPr/>
      <dgm:t>
        <a:bodyPr/>
        <a:lstStyle/>
        <a:p>
          <a:endParaRPr lang="en-US"/>
        </a:p>
      </dgm:t>
    </dgm:pt>
    <dgm:pt modelId="{5618C496-C365-4824-9B57-F35E92DDD328}">
      <dgm:prSet/>
      <dgm:spPr/>
      <dgm:t>
        <a:bodyPr/>
        <a:lstStyle/>
        <a:p>
          <a:r>
            <a:rPr lang="nl-NL"/>
            <a:t>4. Beroep, niet aangeboren </a:t>
          </a:r>
          <a:endParaRPr lang="en-US"/>
        </a:p>
      </dgm:t>
    </dgm:pt>
    <dgm:pt modelId="{61AFCAEE-230B-48AA-8D34-A1C1ACEE3202}" type="parTrans" cxnId="{D8871C1E-8E5A-42DC-B099-AC98E72DB246}">
      <dgm:prSet/>
      <dgm:spPr/>
      <dgm:t>
        <a:bodyPr/>
        <a:lstStyle/>
        <a:p>
          <a:endParaRPr lang="en-US"/>
        </a:p>
      </dgm:t>
    </dgm:pt>
    <dgm:pt modelId="{4AF9CBE5-21F4-4519-AD71-2CD2167DD719}" type="sibTrans" cxnId="{D8871C1E-8E5A-42DC-B099-AC98E72DB246}">
      <dgm:prSet/>
      <dgm:spPr/>
      <dgm:t>
        <a:bodyPr/>
        <a:lstStyle/>
        <a:p>
          <a:endParaRPr lang="en-US"/>
        </a:p>
      </dgm:t>
    </dgm:pt>
    <dgm:pt modelId="{C9E77696-D330-4EDB-822A-D40632B830E7}">
      <dgm:prSet/>
      <dgm:spPr/>
      <dgm:t>
        <a:bodyPr/>
        <a:lstStyle/>
        <a:p>
          <a:r>
            <a:rPr lang="nl-NL"/>
            <a:t>5. Sport, niet aangeboren </a:t>
          </a:r>
          <a:endParaRPr lang="en-US"/>
        </a:p>
      </dgm:t>
    </dgm:pt>
    <dgm:pt modelId="{DB850118-F408-47E8-9C16-CE7497A08AB9}" type="parTrans" cxnId="{2B3B8514-AF95-424F-8BBE-49746D6894C6}">
      <dgm:prSet/>
      <dgm:spPr/>
      <dgm:t>
        <a:bodyPr/>
        <a:lstStyle/>
        <a:p>
          <a:endParaRPr lang="en-US"/>
        </a:p>
      </dgm:t>
    </dgm:pt>
    <dgm:pt modelId="{07B8D532-9E83-4FAF-B5CD-1E008B4FB071}" type="sibTrans" cxnId="{2B3B8514-AF95-424F-8BBE-49746D6894C6}">
      <dgm:prSet/>
      <dgm:spPr/>
      <dgm:t>
        <a:bodyPr/>
        <a:lstStyle/>
        <a:p>
          <a:endParaRPr lang="en-US"/>
        </a:p>
      </dgm:t>
    </dgm:pt>
    <dgm:pt modelId="{A71C9D59-F05B-43D9-8E02-D3C90D20379D}">
      <dgm:prSet/>
      <dgm:spPr/>
      <dgm:t>
        <a:bodyPr/>
        <a:lstStyle/>
        <a:p>
          <a:r>
            <a:rPr lang="nl-NL"/>
            <a:t>6. Onderwijsinstelling, niet aangeboren </a:t>
          </a:r>
          <a:endParaRPr lang="en-US"/>
        </a:p>
      </dgm:t>
    </dgm:pt>
    <dgm:pt modelId="{CA01682C-37AA-4F67-B169-7F24FA6BA79C}" type="parTrans" cxnId="{7933EB8E-466A-45B6-8146-27C54DB55CDE}">
      <dgm:prSet/>
      <dgm:spPr/>
      <dgm:t>
        <a:bodyPr/>
        <a:lstStyle/>
        <a:p>
          <a:endParaRPr lang="en-US"/>
        </a:p>
      </dgm:t>
    </dgm:pt>
    <dgm:pt modelId="{24CDF2EC-48FF-4371-9F10-0D50C028527B}" type="sibTrans" cxnId="{7933EB8E-466A-45B6-8146-27C54DB55CDE}">
      <dgm:prSet/>
      <dgm:spPr/>
      <dgm:t>
        <a:bodyPr/>
        <a:lstStyle/>
        <a:p>
          <a:endParaRPr lang="en-US"/>
        </a:p>
      </dgm:t>
    </dgm:pt>
    <dgm:pt modelId="{F01512FB-B7C2-4529-B8BF-2443CC599C56}">
      <dgm:prSet/>
      <dgm:spPr/>
      <dgm:t>
        <a:bodyPr/>
        <a:lstStyle/>
        <a:p>
          <a:r>
            <a:rPr lang="nl-NL"/>
            <a:t>7. Aantal likes/populariteit, niet aangeboren </a:t>
          </a:r>
          <a:endParaRPr lang="en-US"/>
        </a:p>
      </dgm:t>
    </dgm:pt>
    <dgm:pt modelId="{335A0780-7FA9-47AD-9825-305B91069077}" type="parTrans" cxnId="{D7C6FE89-07E7-40AC-B746-A9108EA68705}">
      <dgm:prSet/>
      <dgm:spPr/>
      <dgm:t>
        <a:bodyPr/>
        <a:lstStyle/>
        <a:p>
          <a:endParaRPr lang="en-US"/>
        </a:p>
      </dgm:t>
    </dgm:pt>
    <dgm:pt modelId="{A57527A7-4B56-4699-8187-86942F5AF73F}" type="sibTrans" cxnId="{D7C6FE89-07E7-40AC-B746-A9108EA68705}">
      <dgm:prSet/>
      <dgm:spPr/>
      <dgm:t>
        <a:bodyPr/>
        <a:lstStyle/>
        <a:p>
          <a:endParaRPr lang="en-US"/>
        </a:p>
      </dgm:t>
    </dgm:pt>
    <dgm:pt modelId="{11D6E8CD-0BCA-457C-B505-E9EA933966F4}">
      <dgm:prSet/>
      <dgm:spPr/>
      <dgm:t>
        <a:bodyPr/>
        <a:lstStyle/>
        <a:p>
          <a:r>
            <a:rPr lang="nl-NL"/>
            <a:t>8. Rijkdom van ouders, aangeboren </a:t>
          </a:r>
          <a:endParaRPr lang="en-US"/>
        </a:p>
      </dgm:t>
    </dgm:pt>
    <dgm:pt modelId="{106CEF4A-238B-44FE-A970-FDB9A625C369}" type="parTrans" cxnId="{44FFF42B-D500-4BFD-9D41-C6473894F186}">
      <dgm:prSet/>
      <dgm:spPr/>
      <dgm:t>
        <a:bodyPr/>
        <a:lstStyle/>
        <a:p>
          <a:endParaRPr lang="en-US"/>
        </a:p>
      </dgm:t>
    </dgm:pt>
    <dgm:pt modelId="{7BDE4E1C-DCEE-4885-B313-92B6C59EEAE4}" type="sibTrans" cxnId="{44FFF42B-D500-4BFD-9D41-C6473894F186}">
      <dgm:prSet/>
      <dgm:spPr/>
      <dgm:t>
        <a:bodyPr/>
        <a:lstStyle/>
        <a:p>
          <a:endParaRPr lang="en-US"/>
        </a:p>
      </dgm:t>
    </dgm:pt>
    <dgm:pt modelId="{963AAA3B-ABB2-49D8-8E32-98A1DC2FDA49}" type="pres">
      <dgm:prSet presAssocID="{20409E40-0B14-4C5E-9F4F-3E9C24852433}" presName="vert0" presStyleCnt="0">
        <dgm:presLayoutVars>
          <dgm:dir/>
          <dgm:animOne val="branch"/>
          <dgm:animLvl val="lvl"/>
        </dgm:presLayoutVars>
      </dgm:prSet>
      <dgm:spPr/>
    </dgm:pt>
    <dgm:pt modelId="{ECA21366-0D00-4BEB-9DEB-D4D6C2D42AE5}" type="pres">
      <dgm:prSet presAssocID="{F4A99FA9-1C58-4D95-9976-A199B35C474A}" presName="thickLine" presStyleLbl="alignNode1" presStyleIdx="0" presStyleCnt="9"/>
      <dgm:spPr/>
    </dgm:pt>
    <dgm:pt modelId="{B98D7142-9670-4099-AE84-9CA605F01101}" type="pres">
      <dgm:prSet presAssocID="{F4A99FA9-1C58-4D95-9976-A199B35C474A}" presName="horz1" presStyleCnt="0"/>
      <dgm:spPr/>
    </dgm:pt>
    <dgm:pt modelId="{A17D61F5-D3AE-4CE7-A9A0-243699B843A7}" type="pres">
      <dgm:prSet presAssocID="{F4A99FA9-1C58-4D95-9976-A199B35C474A}" presName="tx1" presStyleLbl="revTx" presStyleIdx="0" presStyleCnt="9"/>
      <dgm:spPr/>
    </dgm:pt>
    <dgm:pt modelId="{05501D98-52C3-4BFD-99FF-B8C7534C4F01}" type="pres">
      <dgm:prSet presAssocID="{F4A99FA9-1C58-4D95-9976-A199B35C474A}" presName="vert1" presStyleCnt="0"/>
      <dgm:spPr/>
    </dgm:pt>
    <dgm:pt modelId="{379CA3F3-728B-4BE7-865E-CCFBF1695610}" type="pres">
      <dgm:prSet presAssocID="{187A22B2-3A97-4589-9F7E-E37B3C26A0C2}" presName="thickLine" presStyleLbl="alignNode1" presStyleIdx="1" presStyleCnt="9"/>
      <dgm:spPr/>
    </dgm:pt>
    <dgm:pt modelId="{D3EB264B-29F2-4520-9BC9-86298BD39DD2}" type="pres">
      <dgm:prSet presAssocID="{187A22B2-3A97-4589-9F7E-E37B3C26A0C2}" presName="horz1" presStyleCnt="0"/>
      <dgm:spPr/>
    </dgm:pt>
    <dgm:pt modelId="{D8D93EDE-2859-47C6-81B4-0B4CBAE922EF}" type="pres">
      <dgm:prSet presAssocID="{187A22B2-3A97-4589-9F7E-E37B3C26A0C2}" presName="tx1" presStyleLbl="revTx" presStyleIdx="1" presStyleCnt="9"/>
      <dgm:spPr/>
    </dgm:pt>
    <dgm:pt modelId="{AFD99913-8798-4EC1-A693-30174C5DBE45}" type="pres">
      <dgm:prSet presAssocID="{187A22B2-3A97-4589-9F7E-E37B3C26A0C2}" presName="vert1" presStyleCnt="0"/>
      <dgm:spPr/>
    </dgm:pt>
    <dgm:pt modelId="{F42B3DB0-0392-41A7-8B62-F9749DE32C4C}" type="pres">
      <dgm:prSet presAssocID="{A9847D2D-C559-49DD-9FD7-38B3374683E3}" presName="thickLine" presStyleLbl="alignNode1" presStyleIdx="2" presStyleCnt="9"/>
      <dgm:spPr/>
    </dgm:pt>
    <dgm:pt modelId="{62DD850D-BD46-4523-BF1E-B9CF0AD330A8}" type="pres">
      <dgm:prSet presAssocID="{A9847D2D-C559-49DD-9FD7-38B3374683E3}" presName="horz1" presStyleCnt="0"/>
      <dgm:spPr/>
    </dgm:pt>
    <dgm:pt modelId="{0909AAB8-530A-4C65-90E9-CD27C5D88276}" type="pres">
      <dgm:prSet presAssocID="{A9847D2D-C559-49DD-9FD7-38B3374683E3}" presName="tx1" presStyleLbl="revTx" presStyleIdx="2" presStyleCnt="9"/>
      <dgm:spPr/>
    </dgm:pt>
    <dgm:pt modelId="{FA00AB08-2F39-4AFB-873B-C0D243E04A91}" type="pres">
      <dgm:prSet presAssocID="{A9847D2D-C559-49DD-9FD7-38B3374683E3}" presName="vert1" presStyleCnt="0"/>
      <dgm:spPr/>
    </dgm:pt>
    <dgm:pt modelId="{811957DE-5CE4-48A7-ADDD-D467A3043881}" type="pres">
      <dgm:prSet presAssocID="{BF41CE43-7BB1-47DE-B18C-483D73DF600B}" presName="thickLine" presStyleLbl="alignNode1" presStyleIdx="3" presStyleCnt="9"/>
      <dgm:spPr/>
    </dgm:pt>
    <dgm:pt modelId="{408B16E7-E965-4F72-8E25-2EA8EAE47582}" type="pres">
      <dgm:prSet presAssocID="{BF41CE43-7BB1-47DE-B18C-483D73DF600B}" presName="horz1" presStyleCnt="0"/>
      <dgm:spPr/>
    </dgm:pt>
    <dgm:pt modelId="{C209CFA3-8B48-455B-8A96-D05043769BF8}" type="pres">
      <dgm:prSet presAssocID="{BF41CE43-7BB1-47DE-B18C-483D73DF600B}" presName="tx1" presStyleLbl="revTx" presStyleIdx="3" presStyleCnt="9"/>
      <dgm:spPr/>
    </dgm:pt>
    <dgm:pt modelId="{0026BDF7-BDAF-4057-BD61-5AA266D4557E}" type="pres">
      <dgm:prSet presAssocID="{BF41CE43-7BB1-47DE-B18C-483D73DF600B}" presName="vert1" presStyleCnt="0"/>
      <dgm:spPr/>
    </dgm:pt>
    <dgm:pt modelId="{A9071EE7-DDF2-4735-89D7-2D7FA678886E}" type="pres">
      <dgm:prSet presAssocID="{5618C496-C365-4824-9B57-F35E92DDD328}" presName="thickLine" presStyleLbl="alignNode1" presStyleIdx="4" presStyleCnt="9"/>
      <dgm:spPr/>
    </dgm:pt>
    <dgm:pt modelId="{2DE820C6-66A8-418D-93C0-997F1C923C9D}" type="pres">
      <dgm:prSet presAssocID="{5618C496-C365-4824-9B57-F35E92DDD328}" presName="horz1" presStyleCnt="0"/>
      <dgm:spPr/>
    </dgm:pt>
    <dgm:pt modelId="{C16BC745-D860-436C-8746-F485399BDAB0}" type="pres">
      <dgm:prSet presAssocID="{5618C496-C365-4824-9B57-F35E92DDD328}" presName="tx1" presStyleLbl="revTx" presStyleIdx="4" presStyleCnt="9"/>
      <dgm:spPr/>
    </dgm:pt>
    <dgm:pt modelId="{2F832B8F-66D3-4622-9DCB-6DD97F5F32AF}" type="pres">
      <dgm:prSet presAssocID="{5618C496-C365-4824-9B57-F35E92DDD328}" presName="vert1" presStyleCnt="0"/>
      <dgm:spPr/>
    </dgm:pt>
    <dgm:pt modelId="{D96AC957-9DC4-48FE-9972-13476CDFA98A}" type="pres">
      <dgm:prSet presAssocID="{C9E77696-D330-4EDB-822A-D40632B830E7}" presName="thickLine" presStyleLbl="alignNode1" presStyleIdx="5" presStyleCnt="9"/>
      <dgm:spPr/>
    </dgm:pt>
    <dgm:pt modelId="{AADACBD8-F5F9-4FA6-99E6-BAF5D8865267}" type="pres">
      <dgm:prSet presAssocID="{C9E77696-D330-4EDB-822A-D40632B830E7}" presName="horz1" presStyleCnt="0"/>
      <dgm:spPr/>
    </dgm:pt>
    <dgm:pt modelId="{463AAC9E-C14D-4EB6-B260-9C34078110E9}" type="pres">
      <dgm:prSet presAssocID="{C9E77696-D330-4EDB-822A-D40632B830E7}" presName="tx1" presStyleLbl="revTx" presStyleIdx="5" presStyleCnt="9"/>
      <dgm:spPr/>
    </dgm:pt>
    <dgm:pt modelId="{8973B145-6408-4E6E-9BE5-FE72E3430768}" type="pres">
      <dgm:prSet presAssocID="{C9E77696-D330-4EDB-822A-D40632B830E7}" presName="vert1" presStyleCnt="0"/>
      <dgm:spPr/>
    </dgm:pt>
    <dgm:pt modelId="{D8A0F6F1-FBE5-47D0-90F2-C2E3E325D21A}" type="pres">
      <dgm:prSet presAssocID="{A71C9D59-F05B-43D9-8E02-D3C90D20379D}" presName="thickLine" presStyleLbl="alignNode1" presStyleIdx="6" presStyleCnt="9"/>
      <dgm:spPr/>
    </dgm:pt>
    <dgm:pt modelId="{63166E88-8486-4F70-B6D5-F0E804CE07B4}" type="pres">
      <dgm:prSet presAssocID="{A71C9D59-F05B-43D9-8E02-D3C90D20379D}" presName="horz1" presStyleCnt="0"/>
      <dgm:spPr/>
    </dgm:pt>
    <dgm:pt modelId="{B352D44F-2CC7-4711-839E-8979A55EE434}" type="pres">
      <dgm:prSet presAssocID="{A71C9D59-F05B-43D9-8E02-D3C90D20379D}" presName="tx1" presStyleLbl="revTx" presStyleIdx="6" presStyleCnt="9"/>
      <dgm:spPr/>
    </dgm:pt>
    <dgm:pt modelId="{3EE599BC-BC35-4C72-95CE-308676ABAF72}" type="pres">
      <dgm:prSet presAssocID="{A71C9D59-F05B-43D9-8E02-D3C90D20379D}" presName="vert1" presStyleCnt="0"/>
      <dgm:spPr/>
    </dgm:pt>
    <dgm:pt modelId="{2FBB179C-9105-4106-8FEA-D68B520F5C5C}" type="pres">
      <dgm:prSet presAssocID="{F01512FB-B7C2-4529-B8BF-2443CC599C56}" presName="thickLine" presStyleLbl="alignNode1" presStyleIdx="7" presStyleCnt="9"/>
      <dgm:spPr/>
    </dgm:pt>
    <dgm:pt modelId="{3602F03C-28FB-4D6C-94CD-CC69E81AA214}" type="pres">
      <dgm:prSet presAssocID="{F01512FB-B7C2-4529-B8BF-2443CC599C56}" presName="horz1" presStyleCnt="0"/>
      <dgm:spPr/>
    </dgm:pt>
    <dgm:pt modelId="{09849F6F-9624-43C6-99CC-4BF3AEEAFDF6}" type="pres">
      <dgm:prSet presAssocID="{F01512FB-B7C2-4529-B8BF-2443CC599C56}" presName="tx1" presStyleLbl="revTx" presStyleIdx="7" presStyleCnt="9"/>
      <dgm:spPr/>
    </dgm:pt>
    <dgm:pt modelId="{98E552C5-55FC-4DC4-A9AE-1FFFF74A88A4}" type="pres">
      <dgm:prSet presAssocID="{F01512FB-B7C2-4529-B8BF-2443CC599C56}" presName="vert1" presStyleCnt="0"/>
      <dgm:spPr/>
    </dgm:pt>
    <dgm:pt modelId="{030BD4E9-3E34-4342-9D58-DF5A43D25D48}" type="pres">
      <dgm:prSet presAssocID="{11D6E8CD-0BCA-457C-B505-E9EA933966F4}" presName="thickLine" presStyleLbl="alignNode1" presStyleIdx="8" presStyleCnt="9"/>
      <dgm:spPr/>
    </dgm:pt>
    <dgm:pt modelId="{7D4A8EDB-A51D-46F0-89C8-F4F45FE1A7F2}" type="pres">
      <dgm:prSet presAssocID="{11D6E8CD-0BCA-457C-B505-E9EA933966F4}" presName="horz1" presStyleCnt="0"/>
      <dgm:spPr/>
    </dgm:pt>
    <dgm:pt modelId="{A3E02294-9B46-4C54-B5C8-9BE751EA2D59}" type="pres">
      <dgm:prSet presAssocID="{11D6E8CD-0BCA-457C-B505-E9EA933966F4}" presName="tx1" presStyleLbl="revTx" presStyleIdx="8" presStyleCnt="9"/>
      <dgm:spPr/>
    </dgm:pt>
    <dgm:pt modelId="{67AD56EB-1DAA-49A0-997C-EF94D75E1969}" type="pres">
      <dgm:prSet presAssocID="{11D6E8CD-0BCA-457C-B505-E9EA933966F4}" presName="vert1" presStyleCnt="0"/>
      <dgm:spPr/>
    </dgm:pt>
  </dgm:ptLst>
  <dgm:cxnLst>
    <dgm:cxn modelId="{13C4140D-74F2-42BB-B7C0-2A7FF0762BD7}" type="presOf" srcId="{20409E40-0B14-4C5E-9F4F-3E9C24852433}" destId="{963AAA3B-ABB2-49D8-8E32-98A1DC2FDA49}" srcOrd="0" destOrd="0" presId="urn:microsoft.com/office/officeart/2008/layout/LinedList"/>
    <dgm:cxn modelId="{2B3B8514-AF95-424F-8BBE-49746D6894C6}" srcId="{20409E40-0B14-4C5E-9F4F-3E9C24852433}" destId="{C9E77696-D330-4EDB-822A-D40632B830E7}" srcOrd="5" destOrd="0" parTransId="{DB850118-F408-47E8-9C16-CE7497A08AB9}" sibTransId="{07B8D532-9E83-4FAF-B5CD-1E008B4FB071}"/>
    <dgm:cxn modelId="{D8871C1E-8E5A-42DC-B099-AC98E72DB246}" srcId="{20409E40-0B14-4C5E-9F4F-3E9C24852433}" destId="{5618C496-C365-4824-9B57-F35E92DDD328}" srcOrd="4" destOrd="0" parTransId="{61AFCAEE-230B-48AA-8D34-A1C1ACEE3202}" sibTransId="{4AF9CBE5-21F4-4519-AD71-2CD2167DD719}"/>
    <dgm:cxn modelId="{44FFF42B-D500-4BFD-9D41-C6473894F186}" srcId="{20409E40-0B14-4C5E-9F4F-3E9C24852433}" destId="{11D6E8CD-0BCA-457C-B505-E9EA933966F4}" srcOrd="8" destOrd="0" parTransId="{106CEF4A-238B-44FE-A970-FDB9A625C369}" sibTransId="{7BDE4E1C-DCEE-4885-B313-92B6C59EEAE4}"/>
    <dgm:cxn modelId="{9482AA3F-8329-42DB-8EE1-DEA2DB955BB1}" type="presOf" srcId="{A71C9D59-F05B-43D9-8E02-D3C90D20379D}" destId="{B352D44F-2CC7-4711-839E-8979A55EE434}" srcOrd="0" destOrd="0" presId="urn:microsoft.com/office/officeart/2008/layout/LinedList"/>
    <dgm:cxn modelId="{83637C61-C81F-4595-BB61-3E614541CAB6}" srcId="{20409E40-0B14-4C5E-9F4F-3E9C24852433}" destId="{BF41CE43-7BB1-47DE-B18C-483D73DF600B}" srcOrd="3" destOrd="0" parTransId="{CC8F193D-6AFF-43F2-A07A-348DDF2233A8}" sibTransId="{D3BD38B1-BFA2-49C3-9F26-CEB286F1650D}"/>
    <dgm:cxn modelId="{24319863-0864-4E28-9DDE-6E76BF8CDD75}" type="presOf" srcId="{187A22B2-3A97-4589-9F7E-E37B3C26A0C2}" destId="{D8D93EDE-2859-47C6-81B4-0B4CBAE922EF}" srcOrd="0" destOrd="0" presId="urn:microsoft.com/office/officeart/2008/layout/LinedList"/>
    <dgm:cxn modelId="{F7DED54E-5410-4E68-9CAF-15CC202637A6}" type="presOf" srcId="{A9847D2D-C559-49DD-9FD7-38B3374683E3}" destId="{0909AAB8-530A-4C65-90E9-CD27C5D88276}" srcOrd="0" destOrd="0" presId="urn:microsoft.com/office/officeart/2008/layout/LinedList"/>
    <dgm:cxn modelId="{D7C6FE89-07E7-40AC-B746-A9108EA68705}" srcId="{20409E40-0B14-4C5E-9F4F-3E9C24852433}" destId="{F01512FB-B7C2-4529-B8BF-2443CC599C56}" srcOrd="7" destOrd="0" parTransId="{335A0780-7FA9-47AD-9825-305B91069077}" sibTransId="{A57527A7-4B56-4699-8187-86942F5AF73F}"/>
    <dgm:cxn modelId="{7933EB8E-466A-45B6-8146-27C54DB55CDE}" srcId="{20409E40-0B14-4C5E-9F4F-3E9C24852433}" destId="{A71C9D59-F05B-43D9-8E02-D3C90D20379D}" srcOrd="6" destOrd="0" parTransId="{CA01682C-37AA-4F67-B169-7F24FA6BA79C}" sibTransId="{24CDF2EC-48FF-4371-9F10-0D50C028527B}"/>
    <dgm:cxn modelId="{52CFE790-93E6-446D-9AC1-48275E0DCECF}" srcId="{20409E40-0B14-4C5E-9F4F-3E9C24852433}" destId="{187A22B2-3A97-4589-9F7E-E37B3C26A0C2}" srcOrd="1" destOrd="0" parTransId="{063A2D3C-6907-4A7C-B18E-3703F64049EA}" sibTransId="{37F2D6B7-02E8-4477-A13B-6B632F62901C}"/>
    <dgm:cxn modelId="{4E44B2AE-6024-44F5-8BE8-1B0A0F2968E6}" type="presOf" srcId="{BF41CE43-7BB1-47DE-B18C-483D73DF600B}" destId="{C209CFA3-8B48-455B-8A96-D05043769BF8}" srcOrd="0" destOrd="0" presId="urn:microsoft.com/office/officeart/2008/layout/LinedList"/>
    <dgm:cxn modelId="{29B94FB3-D093-4DB1-BAFD-CBF7AFCA61B6}" type="presOf" srcId="{F01512FB-B7C2-4529-B8BF-2443CC599C56}" destId="{09849F6F-9624-43C6-99CC-4BF3AEEAFDF6}" srcOrd="0" destOrd="0" presId="urn:microsoft.com/office/officeart/2008/layout/LinedList"/>
    <dgm:cxn modelId="{232A06BC-6775-4EE1-BC60-334CB5603C8D}" type="presOf" srcId="{F4A99FA9-1C58-4D95-9976-A199B35C474A}" destId="{A17D61F5-D3AE-4CE7-A9A0-243699B843A7}" srcOrd="0" destOrd="0" presId="urn:microsoft.com/office/officeart/2008/layout/LinedList"/>
    <dgm:cxn modelId="{FC068FC3-2ED9-4FCE-8632-F2FFC7A85ABA}" type="presOf" srcId="{C9E77696-D330-4EDB-822A-D40632B830E7}" destId="{463AAC9E-C14D-4EB6-B260-9C34078110E9}" srcOrd="0" destOrd="0" presId="urn:microsoft.com/office/officeart/2008/layout/LinedList"/>
    <dgm:cxn modelId="{C70DBFCE-F43F-49A9-AA78-62F3F38EB7CD}" srcId="{20409E40-0B14-4C5E-9F4F-3E9C24852433}" destId="{A9847D2D-C559-49DD-9FD7-38B3374683E3}" srcOrd="2" destOrd="0" parTransId="{622B3AF8-EFA5-42C5-BBAE-C5297C4D7764}" sibTransId="{05BA0CA8-2605-4409-B1A8-5B5A3FCB43AF}"/>
    <dgm:cxn modelId="{FE3E85D4-7ACD-462E-BE1F-C537F0B56104}" srcId="{20409E40-0B14-4C5E-9F4F-3E9C24852433}" destId="{F4A99FA9-1C58-4D95-9976-A199B35C474A}" srcOrd="0" destOrd="0" parTransId="{7ADD7955-B303-4510-BC60-387327B6C926}" sibTransId="{406B1CA5-EF52-4DB8-B2B1-CBC674B0353E}"/>
    <dgm:cxn modelId="{3FF7D7FD-19CA-4AD5-9649-17E2B2158A58}" type="presOf" srcId="{5618C496-C365-4824-9B57-F35E92DDD328}" destId="{C16BC745-D860-436C-8746-F485399BDAB0}" srcOrd="0" destOrd="0" presId="urn:microsoft.com/office/officeart/2008/layout/LinedList"/>
    <dgm:cxn modelId="{86409EFF-1307-4402-BF2D-110768420160}" type="presOf" srcId="{11D6E8CD-0BCA-457C-B505-E9EA933966F4}" destId="{A3E02294-9B46-4C54-B5C8-9BE751EA2D59}" srcOrd="0" destOrd="0" presId="urn:microsoft.com/office/officeart/2008/layout/LinedList"/>
    <dgm:cxn modelId="{FA281CFA-FC86-4AC0-AABA-7C0816FA1176}" type="presParOf" srcId="{963AAA3B-ABB2-49D8-8E32-98A1DC2FDA49}" destId="{ECA21366-0D00-4BEB-9DEB-D4D6C2D42AE5}" srcOrd="0" destOrd="0" presId="urn:microsoft.com/office/officeart/2008/layout/LinedList"/>
    <dgm:cxn modelId="{5DE59190-CFD4-415A-9DDB-0B12DEBFCC31}" type="presParOf" srcId="{963AAA3B-ABB2-49D8-8E32-98A1DC2FDA49}" destId="{B98D7142-9670-4099-AE84-9CA605F01101}" srcOrd="1" destOrd="0" presId="urn:microsoft.com/office/officeart/2008/layout/LinedList"/>
    <dgm:cxn modelId="{944082E2-C8AA-427B-93FE-130F6B30EFCD}" type="presParOf" srcId="{B98D7142-9670-4099-AE84-9CA605F01101}" destId="{A17D61F5-D3AE-4CE7-A9A0-243699B843A7}" srcOrd="0" destOrd="0" presId="urn:microsoft.com/office/officeart/2008/layout/LinedList"/>
    <dgm:cxn modelId="{EC42B37B-EC6C-4A98-ABA6-7527543BC989}" type="presParOf" srcId="{B98D7142-9670-4099-AE84-9CA605F01101}" destId="{05501D98-52C3-4BFD-99FF-B8C7534C4F01}" srcOrd="1" destOrd="0" presId="urn:microsoft.com/office/officeart/2008/layout/LinedList"/>
    <dgm:cxn modelId="{BA708414-1E76-4459-A3F8-320669ACABE9}" type="presParOf" srcId="{963AAA3B-ABB2-49D8-8E32-98A1DC2FDA49}" destId="{379CA3F3-728B-4BE7-865E-CCFBF1695610}" srcOrd="2" destOrd="0" presId="urn:microsoft.com/office/officeart/2008/layout/LinedList"/>
    <dgm:cxn modelId="{9510B8BF-19B2-4C4D-A691-04BEDE15A34A}" type="presParOf" srcId="{963AAA3B-ABB2-49D8-8E32-98A1DC2FDA49}" destId="{D3EB264B-29F2-4520-9BC9-86298BD39DD2}" srcOrd="3" destOrd="0" presId="urn:microsoft.com/office/officeart/2008/layout/LinedList"/>
    <dgm:cxn modelId="{4951C89D-25CC-4FA6-B0ED-E9534EFDDE6F}" type="presParOf" srcId="{D3EB264B-29F2-4520-9BC9-86298BD39DD2}" destId="{D8D93EDE-2859-47C6-81B4-0B4CBAE922EF}" srcOrd="0" destOrd="0" presId="urn:microsoft.com/office/officeart/2008/layout/LinedList"/>
    <dgm:cxn modelId="{BA2F8121-6E37-47F4-B86E-DECBE6008F87}" type="presParOf" srcId="{D3EB264B-29F2-4520-9BC9-86298BD39DD2}" destId="{AFD99913-8798-4EC1-A693-30174C5DBE45}" srcOrd="1" destOrd="0" presId="urn:microsoft.com/office/officeart/2008/layout/LinedList"/>
    <dgm:cxn modelId="{6F762E68-CF6D-4F92-9256-AA37A8B9F89D}" type="presParOf" srcId="{963AAA3B-ABB2-49D8-8E32-98A1DC2FDA49}" destId="{F42B3DB0-0392-41A7-8B62-F9749DE32C4C}" srcOrd="4" destOrd="0" presId="urn:microsoft.com/office/officeart/2008/layout/LinedList"/>
    <dgm:cxn modelId="{84B0F49A-DCC2-4F6E-8DDC-B38A06527702}" type="presParOf" srcId="{963AAA3B-ABB2-49D8-8E32-98A1DC2FDA49}" destId="{62DD850D-BD46-4523-BF1E-B9CF0AD330A8}" srcOrd="5" destOrd="0" presId="urn:microsoft.com/office/officeart/2008/layout/LinedList"/>
    <dgm:cxn modelId="{0180A092-FB48-40B1-A8D9-4F36263BCF19}" type="presParOf" srcId="{62DD850D-BD46-4523-BF1E-B9CF0AD330A8}" destId="{0909AAB8-530A-4C65-90E9-CD27C5D88276}" srcOrd="0" destOrd="0" presId="urn:microsoft.com/office/officeart/2008/layout/LinedList"/>
    <dgm:cxn modelId="{49F6B9D5-8B35-4C76-B03A-F70F9608E17F}" type="presParOf" srcId="{62DD850D-BD46-4523-BF1E-B9CF0AD330A8}" destId="{FA00AB08-2F39-4AFB-873B-C0D243E04A91}" srcOrd="1" destOrd="0" presId="urn:microsoft.com/office/officeart/2008/layout/LinedList"/>
    <dgm:cxn modelId="{DDEDB072-9255-4BA9-96E9-B10DDA46FA8F}" type="presParOf" srcId="{963AAA3B-ABB2-49D8-8E32-98A1DC2FDA49}" destId="{811957DE-5CE4-48A7-ADDD-D467A3043881}" srcOrd="6" destOrd="0" presId="urn:microsoft.com/office/officeart/2008/layout/LinedList"/>
    <dgm:cxn modelId="{9FC209D6-AA20-401B-A650-F872B583323C}" type="presParOf" srcId="{963AAA3B-ABB2-49D8-8E32-98A1DC2FDA49}" destId="{408B16E7-E965-4F72-8E25-2EA8EAE47582}" srcOrd="7" destOrd="0" presId="urn:microsoft.com/office/officeart/2008/layout/LinedList"/>
    <dgm:cxn modelId="{97B0309C-28CC-4F82-AD63-7FC9DAC83665}" type="presParOf" srcId="{408B16E7-E965-4F72-8E25-2EA8EAE47582}" destId="{C209CFA3-8B48-455B-8A96-D05043769BF8}" srcOrd="0" destOrd="0" presId="urn:microsoft.com/office/officeart/2008/layout/LinedList"/>
    <dgm:cxn modelId="{A5929436-C9D4-40AE-9093-D877610AFD4E}" type="presParOf" srcId="{408B16E7-E965-4F72-8E25-2EA8EAE47582}" destId="{0026BDF7-BDAF-4057-BD61-5AA266D4557E}" srcOrd="1" destOrd="0" presId="urn:microsoft.com/office/officeart/2008/layout/LinedList"/>
    <dgm:cxn modelId="{AB5526A9-2699-4DFB-8731-22B12DA91C44}" type="presParOf" srcId="{963AAA3B-ABB2-49D8-8E32-98A1DC2FDA49}" destId="{A9071EE7-DDF2-4735-89D7-2D7FA678886E}" srcOrd="8" destOrd="0" presId="urn:microsoft.com/office/officeart/2008/layout/LinedList"/>
    <dgm:cxn modelId="{EE1AE15F-4F78-4356-8F6B-BDB470F9B6FC}" type="presParOf" srcId="{963AAA3B-ABB2-49D8-8E32-98A1DC2FDA49}" destId="{2DE820C6-66A8-418D-93C0-997F1C923C9D}" srcOrd="9" destOrd="0" presId="urn:microsoft.com/office/officeart/2008/layout/LinedList"/>
    <dgm:cxn modelId="{6ECF7A5A-59DC-45F9-A7F9-5759812DECFC}" type="presParOf" srcId="{2DE820C6-66A8-418D-93C0-997F1C923C9D}" destId="{C16BC745-D860-436C-8746-F485399BDAB0}" srcOrd="0" destOrd="0" presId="urn:microsoft.com/office/officeart/2008/layout/LinedList"/>
    <dgm:cxn modelId="{CF8533C0-0526-42D5-A1B5-7D6C5DBF450E}" type="presParOf" srcId="{2DE820C6-66A8-418D-93C0-997F1C923C9D}" destId="{2F832B8F-66D3-4622-9DCB-6DD97F5F32AF}" srcOrd="1" destOrd="0" presId="urn:microsoft.com/office/officeart/2008/layout/LinedList"/>
    <dgm:cxn modelId="{2F79D791-55EC-42AF-BB80-7440653DCF3B}" type="presParOf" srcId="{963AAA3B-ABB2-49D8-8E32-98A1DC2FDA49}" destId="{D96AC957-9DC4-48FE-9972-13476CDFA98A}" srcOrd="10" destOrd="0" presId="urn:microsoft.com/office/officeart/2008/layout/LinedList"/>
    <dgm:cxn modelId="{5819B7BC-9951-494B-895D-2F47FCAD67EB}" type="presParOf" srcId="{963AAA3B-ABB2-49D8-8E32-98A1DC2FDA49}" destId="{AADACBD8-F5F9-4FA6-99E6-BAF5D8865267}" srcOrd="11" destOrd="0" presId="urn:microsoft.com/office/officeart/2008/layout/LinedList"/>
    <dgm:cxn modelId="{73793EF4-13A3-415C-AD2B-8F726FD642AA}" type="presParOf" srcId="{AADACBD8-F5F9-4FA6-99E6-BAF5D8865267}" destId="{463AAC9E-C14D-4EB6-B260-9C34078110E9}" srcOrd="0" destOrd="0" presId="urn:microsoft.com/office/officeart/2008/layout/LinedList"/>
    <dgm:cxn modelId="{8F6CD4DB-7989-4B54-944D-FCBDAAFFD859}" type="presParOf" srcId="{AADACBD8-F5F9-4FA6-99E6-BAF5D8865267}" destId="{8973B145-6408-4E6E-9BE5-FE72E3430768}" srcOrd="1" destOrd="0" presId="urn:microsoft.com/office/officeart/2008/layout/LinedList"/>
    <dgm:cxn modelId="{4DF17069-C472-45BC-BE0B-88928ED07280}" type="presParOf" srcId="{963AAA3B-ABB2-49D8-8E32-98A1DC2FDA49}" destId="{D8A0F6F1-FBE5-47D0-90F2-C2E3E325D21A}" srcOrd="12" destOrd="0" presId="urn:microsoft.com/office/officeart/2008/layout/LinedList"/>
    <dgm:cxn modelId="{F58854DB-7F76-4228-A30C-054D395326E1}" type="presParOf" srcId="{963AAA3B-ABB2-49D8-8E32-98A1DC2FDA49}" destId="{63166E88-8486-4F70-B6D5-F0E804CE07B4}" srcOrd="13" destOrd="0" presId="urn:microsoft.com/office/officeart/2008/layout/LinedList"/>
    <dgm:cxn modelId="{10D2B94C-8189-4B03-91D8-8C4CB26D8BDE}" type="presParOf" srcId="{63166E88-8486-4F70-B6D5-F0E804CE07B4}" destId="{B352D44F-2CC7-4711-839E-8979A55EE434}" srcOrd="0" destOrd="0" presId="urn:microsoft.com/office/officeart/2008/layout/LinedList"/>
    <dgm:cxn modelId="{03F9E041-5C4C-4DEF-AE01-0271E2728C1F}" type="presParOf" srcId="{63166E88-8486-4F70-B6D5-F0E804CE07B4}" destId="{3EE599BC-BC35-4C72-95CE-308676ABAF72}" srcOrd="1" destOrd="0" presId="urn:microsoft.com/office/officeart/2008/layout/LinedList"/>
    <dgm:cxn modelId="{DE52A8AD-4BB5-44BA-A803-9D199A02403A}" type="presParOf" srcId="{963AAA3B-ABB2-49D8-8E32-98A1DC2FDA49}" destId="{2FBB179C-9105-4106-8FEA-D68B520F5C5C}" srcOrd="14" destOrd="0" presId="urn:microsoft.com/office/officeart/2008/layout/LinedList"/>
    <dgm:cxn modelId="{3C8B7A80-F88E-41E1-B7F6-AEC15C0CD5C2}" type="presParOf" srcId="{963AAA3B-ABB2-49D8-8E32-98A1DC2FDA49}" destId="{3602F03C-28FB-4D6C-94CD-CC69E81AA214}" srcOrd="15" destOrd="0" presId="urn:microsoft.com/office/officeart/2008/layout/LinedList"/>
    <dgm:cxn modelId="{89D01063-CCA2-4F20-9F12-FE44575B37A7}" type="presParOf" srcId="{3602F03C-28FB-4D6C-94CD-CC69E81AA214}" destId="{09849F6F-9624-43C6-99CC-4BF3AEEAFDF6}" srcOrd="0" destOrd="0" presId="urn:microsoft.com/office/officeart/2008/layout/LinedList"/>
    <dgm:cxn modelId="{B4CF4263-C834-410C-B888-8387B8D7E80B}" type="presParOf" srcId="{3602F03C-28FB-4D6C-94CD-CC69E81AA214}" destId="{98E552C5-55FC-4DC4-A9AE-1FFFF74A88A4}" srcOrd="1" destOrd="0" presId="urn:microsoft.com/office/officeart/2008/layout/LinedList"/>
    <dgm:cxn modelId="{9BFF430C-99D1-41B2-8868-69D70C56E141}" type="presParOf" srcId="{963AAA3B-ABB2-49D8-8E32-98A1DC2FDA49}" destId="{030BD4E9-3E34-4342-9D58-DF5A43D25D48}" srcOrd="16" destOrd="0" presId="urn:microsoft.com/office/officeart/2008/layout/LinedList"/>
    <dgm:cxn modelId="{E6E1F574-3C81-4E18-9C2A-DC87832A2390}" type="presParOf" srcId="{963AAA3B-ABB2-49D8-8E32-98A1DC2FDA49}" destId="{7D4A8EDB-A51D-46F0-89C8-F4F45FE1A7F2}" srcOrd="17" destOrd="0" presId="urn:microsoft.com/office/officeart/2008/layout/LinedList"/>
    <dgm:cxn modelId="{085CF744-37E1-4791-99F6-84700955E26C}" type="presParOf" srcId="{7D4A8EDB-A51D-46F0-89C8-F4F45FE1A7F2}" destId="{A3E02294-9B46-4C54-B5C8-9BE751EA2D59}" srcOrd="0" destOrd="0" presId="urn:microsoft.com/office/officeart/2008/layout/LinedList"/>
    <dgm:cxn modelId="{9FF7EB06-E344-4ADC-8C45-37376CBAB2B2}" type="presParOf" srcId="{7D4A8EDB-A51D-46F0-89C8-F4F45FE1A7F2}" destId="{67AD56EB-1DAA-49A0-997C-EF94D75E19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9BE6A-37E8-4C22-84C4-930BE808376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66B3AB-4BB4-4034-9179-F95AB28DC59C}">
      <dgm:prSet/>
      <dgm:spPr/>
      <dgm:t>
        <a:bodyPr/>
        <a:lstStyle/>
        <a:p>
          <a:r>
            <a:rPr lang="nl-NL"/>
            <a:t>Voorbeelden:</a:t>
          </a:r>
          <a:endParaRPr lang="en-US"/>
        </a:p>
      </dgm:t>
    </dgm:pt>
    <dgm:pt modelId="{730AABCD-86C0-4569-B7FE-5E71297487B5}" type="parTrans" cxnId="{0794486B-F87B-4560-9586-FE6A42AC8ADF}">
      <dgm:prSet/>
      <dgm:spPr/>
      <dgm:t>
        <a:bodyPr/>
        <a:lstStyle/>
        <a:p>
          <a:endParaRPr lang="en-US"/>
        </a:p>
      </dgm:t>
    </dgm:pt>
    <dgm:pt modelId="{2B1B788A-2CB9-407C-ABCE-BBAFDFFC2254}" type="sibTrans" cxnId="{0794486B-F87B-4560-9586-FE6A42AC8ADF}">
      <dgm:prSet/>
      <dgm:spPr/>
      <dgm:t>
        <a:bodyPr/>
        <a:lstStyle/>
        <a:p>
          <a:endParaRPr lang="en-US"/>
        </a:p>
      </dgm:t>
    </dgm:pt>
    <dgm:pt modelId="{A1AB1D84-36E1-4803-8E0B-AFCF37ED05D6}">
      <dgm:prSet/>
      <dgm:spPr/>
      <dgm:t>
        <a:bodyPr/>
        <a:lstStyle/>
        <a:p>
          <a:r>
            <a:rPr lang="nl-NL" dirty="0"/>
            <a:t>Mannen krijgen over het algemeen meer betaald dan vrouwen</a:t>
          </a:r>
          <a:endParaRPr lang="en-US" dirty="0"/>
        </a:p>
      </dgm:t>
    </dgm:pt>
    <dgm:pt modelId="{ECDC0A19-001B-4A96-AAE2-9CF909342C7A}" type="parTrans" cxnId="{7C21E5F0-BAE0-4A0F-B7F3-B2B6762EF250}">
      <dgm:prSet/>
      <dgm:spPr/>
      <dgm:t>
        <a:bodyPr/>
        <a:lstStyle/>
        <a:p>
          <a:endParaRPr lang="en-US"/>
        </a:p>
      </dgm:t>
    </dgm:pt>
    <dgm:pt modelId="{D1088568-414F-45D9-A0DB-333C69F2591A}" type="sibTrans" cxnId="{7C21E5F0-BAE0-4A0F-B7F3-B2B6762EF250}">
      <dgm:prSet/>
      <dgm:spPr/>
      <dgm:t>
        <a:bodyPr/>
        <a:lstStyle/>
        <a:p>
          <a:endParaRPr lang="en-US"/>
        </a:p>
      </dgm:t>
    </dgm:pt>
    <dgm:pt modelId="{27176E67-F6C2-49B0-9C0F-D1FCB0221D7A}">
      <dgm:prSet/>
      <dgm:spPr/>
      <dgm:t>
        <a:bodyPr/>
        <a:lstStyle/>
        <a:p>
          <a:r>
            <a:rPr lang="nl-NL" dirty="0"/>
            <a:t>Voor ouderen is het vaak moeilijker om een baan te vinden dan voor jongeren </a:t>
          </a:r>
          <a:endParaRPr lang="en-US" dirty="0"/>
        </a:p>
      </dgm:t>
    </dgm:pt>
    <dgm:pt modelId="{7271F77C-A44C-4995-8049-C5760E150889}" type="parTrans" cxnId="{91931A27-9B1E-4EA9-B34D-9D5191817167}">
      <dgm:prSet/>
      <dgm:spPr/>
      <dgm:t>
        <a:bodyPr/>
        <a:lstStyle/>
        <a:p>
          <a:endParaRPr lang="en-US"/>
        </a:p>
      </dgm:t>
    </dgm:pt>
    <dgm:pt modelId="{D139C543-DF92-4B0A-8EB5-1F437ABA279D}" type="sibTrans" cxnId="{91931A27-9B1E-4EA9-B34D-9D5191817167}">
      <dgm:prSet/>
      <dgm:spPr/>
      <dgm:t>
        <a:bodyPr/>
        <a:lstStyle/>
        <a:p>
          <a:endParaRPr lang="en-US"/>
        </a:p>
      </dgm:t>
    </dgm:pt>
    <dgm:pt modelId="{8581B272-CFDE-4C0B-AEB0-194B179758C8}">
      <dgm:prSet/>
      <dgm:spPr/>
      <dgm:t>
        <a:bodyPr/>
        <a:lstStyle/>
        <a:p>
          <a:r>
            <a:rPr lang="nl-NL"/>
            <a:t>-&gt; </a:t>
          </a:r>
          <a:r>
            <a:rPr lang="nl-NL">
              <a:hlinkClick xmlns:r="http://schemas.openxmlformats.org/officeDocument/2006/relationships" r:id="rId1"/>
            </a:rPr>
            <a:t>Actueel</a:t>
          </a:r>
          <a:endParaRPr lang="en-US"/>
        </a:p>
      </dgm:t>
    </dgm:pt>
    <dgm:pt modelId="{11E712F1-7C68-45E4-81CA-34C27ABACB11}" type="parTrans" cxnId="{7A6808E3-0A16-4FE3-8667-64B935661331}">
      <dgm:prSet/>
      <dgm:spPr/>
      <dgm:t>
        <a:bodyPr/>
        <a:lstStyle/>
        <a:p>
          <a:endParaRPr lang="en-US"/>
        </a:p>
      </dgm:t>
    </dgm:pt>
    <dgm:pt modelId="{24193386-0E64-4B38-B68A-1E20DFE44A5C}" type="sibTrans" cxnId="{7A6808E3-0A16-4FE3-8667-64B935661331}">
      <dgm:prSet/>
      <dgm:spPr/>
      <dgm:t>
        <a:bodyPr/>
        <a:lstStyle/>
        <a:p>
          <a:endParaRPr lang="en-US"/>
        </a:p>
      </dgm:t>
    </dgm:pt>
    <dgm:pt modelId="{C13C869F-AE91-4300-AEAC-65E61799555C}">
      <dgm:prSet/>
      <dgm:spPr/>
      <dgm:t>
        <a:bodyPr/>
        <a:lstStyle/>
        <a:p>
          <a:r>
            <a:rPr lang="nl-NL">
              <a:hlinkClick xmlns:r="http://schemas.openxmlformats.org/officeDocument/2006/relationships" r:id="rId2"/>
            </a:rPr>
            <a:t>alicia</a:t>
          </a:r>
          <a:endParaRPr lang="en-US"/>
        </a:p>
      </dgm:t>
    </dgm:pt>
    <dgm:pt modelId="{BD64BE58-ACC8-4A69-8255-9AA89634F37B}" type="parTrans" cxnId="{881780B0-392E-4AD5-9A79-C552B7DE8263}">
      <dgm:prSet/>
      <dgm:spPr/>
      <dgm:t>
        <a:bodyPr/>
        <a:lstStyle/>
        <a:p>
          <a:endParaRPr lang="en-US"/>
        </a:p>
      </dgm:t>
    </dgm:pt>
    <dgm:pt modelId="{392043A9-F53D-4B29-802A-05BEF821B617}" type="sibTrans" cxnId="{881780B0-392E-4AD5-9A79-C552B7DE8263}">
      <dgm:prSet/>
      <dgm:spPr/>
      <dgm:t>
        <a:bodyPr/>
        <a:lstStyle/>
        <a:p>
          <a:endParaRPr lang="en-US"/>
        </a:p>
      </dgm:t>
    </dgm:pt>
    <dgm:pt modelId="{C612A9BE-62DB-44C7-ABCE-34C44540A858}" type="pres">
      <dgm:prSet presAssocID="{DEF9BE6A-37E8-4C22-84C4-930BE808376B}" presName="linear" presStyleCnt="0">
        <dgm:presLayoutVars>
          <dgm:dir/>
          <dgm:animLvl val="lvl"/>
          <dgm:resizeHandles val="exact"/>
        </dgm:presLayoutVars>
      </dgm:prSet>
      <dgm:spPr/>
    </dgm:pt>
    <dgm:pt modelId="{CF17F9BF-0977-4D9D-A5A6-C6C31CEBEF26}" type="pres">
      <dgm:prSet presAssocID="{8B66B3AB-4BB4-4034-9179-F95AB28DC59C}" presName="parentLin" presStyleCnt="0"/>
      <dgm:spPr/>
    </dgm:pt>
    <dgm:pt modelId="{E4C65C76-F8D3-48D8-99B6-8BCE6A7FF749}" type="pres">
      <dgm:prSet presAssocID="{8B66B3AB-4BB4-4034-9179-F95AB28DC59C}" presName="parentLeftMargin" presStyleLbl="node1" presStyleIdx="0" presStyleCnt="3"/>
      <dgm:spPr/>
    </dgm:pt>
    <dgm:pt modelId="{DEBB88A5-3650-4FF1-92B8-2C244F2A4035}" type="pres">
      <dgm:prSet presAssocID="{8B66B3AB-4BB4-4034-9179-F95AB28DC5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02D3CA-48C3-4820-BB94-BB4C70FCFF26}" type="pres">
      <dgm:prSet presAssocID="{8B66B3AB-4BB4-4034-9179-F95AB28DC59C}" presName="negativeSpace" presStyleCnt="0"/>
      <dgm:spPr/>
    </dgm:pt>
    <dgm:pt modelId="{DE4A1574-2054-4432-8884-5EF102BB5F4A}" type="pres">
      <dgm:prSet presAssocID="{8B66B3AB-4BB4-4034-9179-F95AB28DC59C}" presName="childText" presStyleLbl="conFgAcc1" presStyleIdx="0" presStyleCnt="3">
        <dgm:presLayoutVars>
          <dgm:bulletEnabled val="1"/>
        </dgm:presLayoutVars>
      </dgm:prSet>
      <dgm:spPr/>
    </dgm:pt>
    <dgm:pt modelId="{2933761F-8D97-4A5E-BC19-0C243807F21F}" type="pres">
      <dgm:prSet presAssocID="{2B1B788A-2CB9-407C-ABCE-BBAFDFFC2254}" presName="spaceBetweenRectangles" presStyleCnt="0"/>
      <dgm:spPr/>
    </dgm:pt>
    <dgm:pt modelId="{2BE483D2-B5BA-45AB-9133-BF17F426B90F}" type="pres">
      <dgm:prSet presAssocID="{8581B272-CFDE-4C0B-AEB0-194B179758C8}" presName="parentLin" presStyleCnt="0"/>
      <dgm:spPr/>
    </dgm:pt>
    <dgm:pt modelId="{C11C9E71-A281-47AC-99B3-D38D67549B62}" type="pres">
      <dgm:prSet presAssocID="{8581B272-CFDE-4C0B-AEB0-194B179758C8}" presName="parentLeftMargin" presStyleLbl="node1" presStyleIdx="0" presStyleCnt="3"/>
      <dgm:spPr/>
    </dgm:pt>
    <dgm:pt modelId="{FE57B638-A713-45CE-BD2B-1C21F858E0F2}" type="pres">
      <dgm:prSet presAssocID="{8581B272-CFDE-4C0B-AEB0-194B179758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26FFAB-BFD3-4348-B4C2-1C1D6D31B30F}" type="pres">
      <dgm:prSet presAssocID="{8581B272-CFDE-4C0B-AEB0-194B179758C8}" presName="negativeSpace" presStyleCnt="0"/>
      <dgm:spPr/>
    </dgm:pt>
    <dgm:pt modelId="{064066CC-3299-4D3A-B961-46D256B6E41D}" type="pres">
      <dgm:prSet presAssocID="{8581B272-CFDE-4C0B-AEB0-194B179758C8}" presName="childText" presStyleLbl="conFgAcc1" presStyleIdx="1" presStyleCnt="3">
        <dgm:presLayoutVars>
          <dgm:bulletEnabled val="1"/>
        </dgm:presLayoutVars>
      </dgm:prSet>
      <dgm:spPr/>
    </dgm:pt>
    <dgm:pt modelId="{A51468F8-95FF-4165-B0FC-B939868E3B5D}" type="pres">
      <dgm:prSet presAssocID="{24193386-0E64-4B38-B68A-1E20DFE44A5C}" presName="spaceBetweenRectangles" presStyleCnt="0"/>
      <dgm:spPr/>
    </dgm:pt>
    <dgm:pt modelId="{9C39B839-437E-45BE-BBE1-573F91AD7276}" type="pres">
      <dgm:prSet presAssocID="{C13C869F-AE91-4300-AEAC-65E61799555C}" presName="parentLin" presStyleCnt="0"/>
      <dgm:spPr/>
    </dgm:pt>
    <dgm:pt modelId="{362987E1-1291-44FA-9CE8-8BBDD2F42A13}" type="pres">
      <dgm:prSet presAssocID="{C13C869F-AE91-4300-AEAC-65E61799555C}" presName="parentLeftMargin" presStyleLbl="node1" presStyleIdx="1" presStyleCnt="3"/>
      <dgm:spPr/>
    </dgm:pt>
    <dgm:pt modelId="{CDC83F24-F053-4464-A2A7-148C5F4E2027}" type="pres">
      <dgm:prSet presAssocID="{C13C869F-AE91-4300-AEAC-65E6179955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C1DE5D-6ADF-4845-9EAE-414E3087AF08}" type="pres">
      <dgm:prSet presAssocID="{C13C869F-AE91-4300-AEAC-65E61799555C}" presName="negativeSpace" presStyleCnt="0"/>
      <dgm:spPr/>
    </dgm:pt>
    <dgm:pt modelId="{8908BB19-A6C1-4419-8890-00E561B5B05F}" type="pres">
      <dgm:prSet presAssocID="{C13C869F-AE91-4300-AEAC-65E6179955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931A27-9B1E-4EA9-B34D-9D5191817167}" srcId="{8B66B3AB-4BB4-4034-9179-F95AB28DC59C}" destId="{27176E67-F6C2-49B0-9C0F-D1FCB0221D7A}" srcOrd="1" destOrd="0" parTransId="{7271F77C-A44C-4995-8049-C5760E150889}" sibTransId="{D139C543-DF92-4B0A-8EB5-1F437ABA279D}"/>
    <dgm:cxn modelId="{625A572B-E01E-458E-896D-47494FF37C4F}" type="presOf" srcId="{C13C869F-AE91-4300-AEAC-65E61799555C}" destId="{362987E1-1291-44FA-9CE8-8BBDD2F42A13}" srcOrd="0" destOrd="0" presId="urn:microsoft.com/office/officeart/2005/8/layout/list1"/>
    <dgm:cxn modelId="{79DBBC5E-BBDD-442E-83C7-9F397110460F}" type="presOf" srcId="{8581B272-CFDE-4C0B-AEB0-194B179758C8}" destId="{FE57B638-A713-45CE-BD2B-1C21F858E0F2}" srcOrd="1" destOrd="0" presId="urn:microsoft.com/office/officeart/2005/8/layout/list1"/>
    <dgm:cxn modelId="{53769E41-8F51-48F8-92E3-57E02E1F8DC7}" type="presOf" srcId="{27176E67-F6C2-49B0-9C0F-D1FCB0221D7A}" destId="{DE4A1574-2054-4432-8884-5EF102BB5F4A}" srcOrd="0" destOrd="1" presId="urn:microsoft.com/office/officeart/2005/8/layout/list1"/>
    <dgm:cxn modelId="{0794486B-F87B-4560-9586-FE6A42AC8ADF}" srcId="{DEF9BE6A-37E8-4C22-84C4-930BE808376B}" destId="{8B66B3AB-4BB4-4034-9179-F95AB28DC59C}" srcOrd="0" destOrd="0" parTransId="{730AABCD-86C0-4569-B7FE-5E71297487B5}" sibTransId="{2B1B788A-2CB9-407C-ABCE-BBAFDFFC2254}"/>
    <dgm:cxn modelId="{40495F4F-0E27-4856-B9D3-8ACB502AFC15}" type="presOf" srcId="{A1AB1D84-36E1-4803-8E0B-AFCF37ED05D6}" destId="{DE4A1574-2054-4432-8884-5EF102BB5F4A}" srcOrd="0" destOrd="0" presId="urn:microsoft.com/office/officeart/2005/8/layout/list1"/>
    <dgm:cxn modelId="{4C683F9E-7E43-4A52-A947-289E6C1F0917}" type="presOf" srcId="{8B66B3AB-4BB4-4034-9179-F95AB28DC59C}" destId="{DEBB88A5-3650-4FF1-92B8-2C244F2A4035}" srcOrd="1" destOrd="0" presId="urn:microsoft.com/office/officeart/2005/8/layout/list1"/>
    <dgm:cxn modelId="{881780B0-392E-4AD5-9A79-C552B7DE8263}" srcId="{DEF9BE6A-37E8-4C22-84C4-930BE808376B}" destId="{C13C869F-AE91-4300-AEAC-65E61799555C}" srcOrd="2" destOrd="0" parTransId="{BD64BE58-ACC8-4A69-8255-9AA89634F37B}" sibTransId="{392043A9-F53D-4B29-802A-05BEF821B617}"/>
    <dgm:cxn modelId="{7A6808E3-0A16-4FE3-8667-64B935661331}" srcId="{DEF9BE6A-37E8-4C22-84C4-930BE808376B}" destId="{8581B272-CFDE-4C0B-AEB0-194B179758C8}" srcOrd="1" destOrd="0" parTransId="{11E712F1-7C68-45E4-81CA-34C27ABACB11}" sibTransId="{24193386-0E64-4B38-B68A-1E20DFE44A5C}"/>
    <dgm:cxn modelId="{73DB17E4-A1FB-404E-9505-5B7D77708D17}" type="presOf" srcId="{C13C869F-AE91-4300-AEAC-65E61799555C}" destId="{CDC83F24-F053-4464-A2A7-148C5F4E2027}" srcOrd="1" destOrd="0" presId="urn:microsoft.com/office/officeart/2005/8/layout/list1"/>
    <dgm:cxn modelId="{64AFE3E6-E3E0-4D8B-82B2-E047B8E8FBEF}" type="presOf" srcId="{DEF9BE6A-37E8-4C22-84C4-930BE808376B}" destId="{C612A9BE-62DB-44C7-ABCE-34C44540A858}" srcOrd="0" destOrd="0" presId="urn:microsoft.com/office/officeart/2005/8/layout/list1"/>
    <dgm:cxn modelId="{7C21E5F0-BAE0-4A0F-B7F3-B2B6762EF250}" srcId="{8B66B3AB-4BB4-4034-9179-F95AB28DC59C}" destId="{A1AB1D84-36E1-4803-8E0B-AFCF37ED05D6}" srcOrd="0" destOrd="0" parTransId="{ECDC0A19-001B-4A96-AAE2-9CF909342C7A}" sibTransId="{D1088568-414F-45D9-A0DB-333C69F2591A}"/>
    <dgm:cxn modelId="{4C5418F2-552D-4423-93EB-88AB9C8C9C0C}" type="presOf" srcId="{8581B272-CFDE-4C0B-AEB0-194B179758C8}" destId="{C11C9E71-A281-47AC-99B3-D38D67549B62}" srcOrd="0" destOrd="0" presId="urn:microsoft.com/office/officeart/2005/8/layout/list1"/>
    <dgm:cxn modelId="{92A653FA-D41D-41BE-BC09-E9EA1588CF16}" type="presOf" srcId="{8B66B3AB-4BB4-4034-9179-F95AB28DC59C}" destId="{E4C65C76-F8D3-48D8-99B6-8BCE6A7FF749}" srcOrd="0" destOrd="0" presId="urn:microsoft.com/office/officeart/2005/8/layout/list1"/>
    <dgm:cxn modelId="{4EC6AC1B-4496-4984-9A60-E1384F7059B1}" type="presParOf" srcId="{C612A9BE-62DB-44C7-ABCE-34C44540A858}" destId="{CF17F9BF-0977-4D9D-A5A6-C6C31CEBEF26}" srcOrd="0" destOrd="0" presId="urn:microsoft.com/office/officeart/2005/8/layout/list1"/>
    <dgm:cxn modelId="{1B117641-6F61-4D28-AC11-7C01063B7391}" type="presParOf" srcId="{CF17F9BF-0977-4D9D-A5A6-C6C31CEBEF26}" destId="{E4C65C76-F8D3-48D8-99B6-8BCE6A7FF749}" srcOrd="0" destOrd="0" presId="urn:microsoft.com/office/officeart/2005/8/layout/list1"/>
    <dgm:cxn modelId="{B28F221A-49DD-4F9F-BB79-470630EA4754}" type="presParOf" srcId="{CF17F9BF-0977-4D9D-A5A6-C6C31CEBEF26}" destId="{DEBB88A5-3650-4FF1-92B8-2C244F2A4035}" srcOrd="1" destOrd="0" presId="urn:microsoft.com/office/officeart/2005/8/layout/list1"/>
    <dgm:cxn modelId="{56D0FEDD-CDFE-425B-8FC4-9BE33B32F4AF}" type="presParOf" srcId="{C612A9BE-62DB-44C7-ABCE-34C44540A858}" destId="{D002D3CA-48C3-4820-BB94-BB4C70FCFF26}" srcOrd="1" destOrd="0" presId="urn:microsoft.com/office/officeart/2005/8/layout/list1"/>
    <dgm:cxn modelId="{FC2E230F-B132-4CE2-B348-264DF075ED81}" type="presParOf" srcId="{C612A9BE-62DB-44C7-ABCE-34C44540A858}" destId="{DE4A1574-2054-4432-8884-5EF102BB5F4A}" srcOrd="2" destOrd="0" presId="urn:microsoft.com/office/officeart/2005/8/layout/list1"/>
    <dgm:cxn modelId="{D5945427-3C43-484E-A6CE-6895ADDE2B6C}" type="presParOf" srcId="{C612A9BE-62DB-44C7-ABCE-34C44540A858}" destId="{2933761F-8D97-4A5E-BC19-0C243807F21F}" srcOrd="3" destOrd="0" presId="urn:microsoft.com/office/officeart/2005/8/layout/list1"/>
    <dgm:cxn modelId="{EAEB2B39-5CB6-4AD3-A7B3-4656108A90D5}" type="presParOf" srcId="{C612A9BE-62DB-44C7-ABCE-34C44540A858}" destId="{2BE483D2-B5BA-45AB-9133-BF17F426B90F}" srcOrd="4" destOrd="0" presId="urn:microsoft.com/office/officeart/2005/8/layout/list1"/>
    <dgm:cxn modelId="{DEAC9E5F-BD9E-4C93-9AA6-F13D03F0675B}" type="presParOf" srcId="{2BE483D2-B5BA-45AB-9133-BF17F426B90F}" destId="{C11C9E71-A281-47AC-99B3-D38D67549B62}" srcOrd="0" destOrd="0" presId="urn:microsoft.com/office/officeart/2005/8/layout/list1"/>
    <dgm:cxn modelId="{C6314AB5-6C04-415B-BE3C-1DDAE7969052}" type="presParOf" srcId="{2BE483D2-B5BA-45AB-9133-BF17F426B90F}" destId="{FE57B638-A713-45CE-BD2B-1C21F858E0F2}" srcOrd="1" destOrd="0" presId="urn:microsoft.com/office/officeart/2005/8/layout/list1"/>
    <dgm:cxn modelId="{4A1B558A-64C4-4F27-95A3-0B07F9DD20F2}" type="presParOf" srcId="{C612A9BE-62DB-44C7-ABCE-34C44540A858}" destId="{DB26FFAB-BFD3-4348-B4C2-1C1D6D31B30F}" srcOrd="5" destOrd="0" presId="urn:microsoft.com/office/officeart/2005/8/layout/list1"/>
    <dgm:cxn modelId="{1430A35B-4E60-48E8-A987-7F87E9FB0128}" type="presParOf" srcId="{C612A9BE-62DB-44C7-ABCE-34C44540A858}" destId="{064066CC-3299-4D3A-B961-46D256B6E41D}" srcOrd="6" destOrd="0" presId="urn:microsoft.com/office/officeart/2005/8/layout/list1"/>
    <dgm:cxn modelId="{32828287-177A-44EF-BF55-9B29652495E8}" type="presParOf" srcId="{C612A9BE-62DB-44C7-ABCE-34C44540A858}" destId="{A51468F8-95FF-4165-B0FC-B939868E3B5D}" srcOrd="7" destOrd="0" presId="urn:microsoft.com/office/officeart/2005/8/layout/list1"/>
    <dgm:cxn modelId="{2DF66AA0-AB30-43CE-B22D-38A1D5815804}" type="presParOf" srcId="{C612A9BE-62DB-44C7-ABCE-34C44540A858}" destId="{9C39B839-437E-45BE-BBE1-573F91AD7276}" srcOrd="8" destOrd="0" presId="urn:microsoft.com/office/officeart/2005/8/layout/list1"/>
    <dgm:cxn modelId="{7C464FD5-BB69-49D8-A2F3-2AC5FDFAE87E}" type="presParOf" srcId="{9C39B839-437E-45BE-BBE1-573F91AD7276}" destId="{362987E1-1291-44FA-9CE8-8BBDD2F42A13}" srcOrd="0" destOrd="0" presId="urn:microsoft.com/office/officeart/2005/8/layout/list1"/>
    <dgm:cxn modelId="{1D578C7A-89C9-4696-9DF9-BADEF17371B2}" type="presParOf" srcId="{9C39B839-437E-45BE-BBE1-573F91AD7276}" destId="{CDC83F24-F053-4464-A2A7-148C5F4E2027}" srcOrd="1" destOrd="0" presId="urn:microsoft.com/office/officeart/2005/8/layout/list1"/>
    <dgm:cxn modelId="{E1F58750-83A9-432F-95A0-4978F40D5EBC}" type="presParOf" srcId="{C612A9BE-62DB-44C7-ABCE-34C44540A858}" destId="{2BC1DE5D-6ADF-4845-9EAE-414E3087AF08}" srcOrd="9" destOrd="0" presId="urn:microsoft.com/office/officeart/2005/8/layout/list1"/>
    <dgm:cxn modelId="{AE80BF2D-5864-40D1-AAB6-43C289F6126F}" type="presParOf" srcId="{C612A9BE-62DB-44C7-ABCE-34C44540A858}" destId="{8908BB19-A6C1-4419-8890-00E561B5B0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6D5789-D0E7-4540-97E5-40ECBF6BC7D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6F3FA8-632C-4E7D-B1A4-BDB9717F6DE5}">
      <dgm:prSet/>
      <dgm:spPr/>
      <dgm:t>
        <a:bodyPr/>
        <a:lstStyle/>
        <a:p>
          <a:r>
            <a:rPr lang="nl-NL" b="1"/>
            <a:t>Sociale stratificatie</a:t>
          </a:r>
          <a:r>
            <a:rPr lang="nl-NL"/>
            <a:t>; de verdeling van de maatschappij in groepen waartussen sociale ongelijkheid bestaat.  </a:t>
          </a:r>
          <a:endParaRPr lang="en-US"/>
        </a:p>
      </dgm:t>
    </dgm:pt>
    <dgm:pt modelId="{DEFDBA9B-C24F-4A57-9848-4F3A57026AA6}" type="parTrans" cxnId="{D72F2B64-2AE0-4E6A-B64A-4B46C057C0F8}">
      <dgm:prSet/>
      <dgm:spPr/>
      <dgm:t>
        <a:bodyPr/>
        <a:lstStyle/>
        <a:p>
          <a:endParaRPr lang="en-US"/>
        </a:p>
      </dgm:t>
    </dgm:pt>
    <dgm:pt modelId="{791F720C-6362-4994-A6DD-AC300D67B07F}" type="sibTrans" cxnId="{D72F2B64-2AE0-4E6A-B64A-4B46C057C0F8}">
      <dgm:prSet/>
      <dgm:spPr/>
      <dgm:t>
        <a:bodyPr/>
        <a:lstStyle/>
        <a:p>
          <a:endParaRPr lang="en-US"/>
        </a:p>
      </dgm:t>
    </dgm:pt>
    <dgm:pt modelId="{E1FEF12B-DDF8-46CD-BAD2-4CC446ABA31C}">
      <dgm:prSet/>
      <dgm:spPr/>
      <dgm:t>
        <a:bodyPr/>
        <a:lstStyle/>
        <a:p>
          <a:r>
            <a:rPr lang="nl-NL"/>
            <a:t>&gt; Sociale lagen</a:t>
          </a:r>
          <a:endParaRPr lang="en-US"/>
        </a:p>
      </dgm:t>
    </dgm:pt>
    <dgm:pt modelId="{90F691DF-E131-4817-B6B0-BBB91E029BB6}" type="parTrans" cxnId="{E4F18D11-0416-4286-B176-8246CDEBCF88}">
      <dgm:prSet/>
      <dgm:spPr/>
      <dgm:t>
        <a:bodyPr/>
        <a:lstStyle/>
        <a:p>
          <a:endParaRPr lang="en-US"/>
        </a:p>
      </dgm:t>
    </dgm:pt>
    <dgm:pt modelId="{CC45C2B6-2F1A-484A-9089-E36E7FE80745}" type="sibTrans" cxnId="{E4F18D11-0416-4286-B176-8246CDEBCF88}">
      <dgm:prSet/>
      <dgm:spPr/>
      <dgm:t>
        <a:bodyPr/>
        <a:lstStyle/>
        <a:p>
          <a:endParaRPr lang="en-US"/>
        </a:p>
      </dgm:t>
    </dgm:pt>
    <dgm:pt modelId="{A2F9AF59-F765-45A7-821F-7A17FB642D16}">
      <dgm:prSet/>
      <dgm:spPr/>
      <dgm:t>
        <a:bodyPr/>
        <a:lstStyle/>
        <a:p>
          <a:r>
            <a:rPr lang="nl-NL"/>
            <a:t>Wanneer de sociale lagen boven elkaar worden geplaatst ontstaat de </a:t>
          </a:r>
          <a:r>
            <a:rPr lang="nl-NL" i="1"/>
            <a:t>maatschappelijke ladder </a:t>
          </a:r>
          <a:r>
            <a:rPr lang="nl-NL"/>
            <a:t>(mensen met meer bezit, status, of macht staan hoger dan anderen)</a:t>
          </a:r>
          <a:endParaRPr lang="en-US"/>
        </a:p>
      </dgm:t>
    </dgm:pt>
    <dgm:pt modelId="{4A2932F9-1F89-4075-9665-BE0F8156BB04}" type="parTrans" cxnId="{7C5F4714-30CB-4226-88D9-4D95B32C42F4}">
      <dgm:prSet/>
      <dgm:spPr/>
      <dgm:t>
        <a:bodyPr/>
        <a:lstStyle/>
        <a:p>
          <a:endParaRPr lang="en-US"/>
        </a:p>
      </dgm:t>
    </dgm:pt>
    <dgm:pt modelId="{CDA10CC8-8A44-40D5-9006-1DFAA5BBB26B}" type="sibTrans" cxnId="{7C5F4714-30CB-4226-88D9-4D95B32C42F4}">
      <dgm:prSet/>
      <dgm:spPr/>
      <dgm:t>
        <a:bodyPr/>
        <a:lstStyle/>
        <a:p>
          <a:endParaRPr lang="en-US"/>
        </a:p>
      </dgm:t>
    </dgm:pt>
    <dgm:pt modelId="{7AAEAAC9-7FA0-4232-AC4F-C612E7E5F517}">
      <dgm:prSet/>
      <dgm:spPr/>
      <dgm:t>
        <a:bodyPr/>
        <a:lstStyle/>
        <a:p>
          <a:r>
            <a:rPr lang="nl-NL"/>
            <a:t>&gt;</a:t>
          </a:r>
          <a:r>
            <a:rPr lang="nl-NL" i="1"/>
            <a:t> </a:t>
          </a:r>
          <a:r>
            <a:rPr lang="nl-NL"/>
            <a:t>‘Beroepsprestigeladder’</a:t>
          </a:r>
          <a:endParaRPr lang="en-US"/>
        </a:p>
      </dgm:t>
    </dgm:pt>
    <dgm:pt modelId="{C9717000-D48F-4E81-9C98-69541436D414}" type="parTrans" cxnId="{500E8719-B8F8-4B95-9D1A-8B1F0F2F2E10}">
      <dgm:prSet/>
      <dgm:spPr/>
      <dgm:t>
        <a:bodyPr/>
        <a:lstStyle/>
        <a:p>
          <a:endParaRPr lang="en-US"/>
        </a:p>
      </dgm:t>
    </dgm:pt>
    <dgm:pt modelId="{48AC41BF-904E-4C01-A1DB-9BA7EB1858E3}" type="sibTrans" cxnId="{500E8719-B8F8-4B95-9D1A-8B1F0F2F2E10}">
      <dgm:prSet/>
      <dgm:spPr/>
      <dgm:t>
        <a:bodyPr/>
        <a:lstStyle/>
        <a:p>
          <a:endParaRPr lang="en-US"/>
        </a:p>
      </dgm:t>
    </dgm:pt>
    <dgm:pt modelId="{2B7D22DC-38C3-4E6A-BD27-3D44A723C55B}" type="pres">
      <dgm:prSet presAssocID="{606D5789-D0E7-4540-97E5-40ECBF6BC7DD}" presName="linear" presStyleCnt="0">
        <dgm:presLayoutVars>
          <dgm:animLvl val="lvl"/>
          <dgm:resizeHandles val="exact"/>
        </dgm:presLayoutVars>
      </dgm:prSet>
      <dgm:spPr/>
    </dgm:pt>
    <dgm:pt modelId="{7DA74AE1-2B0B-4D79-8C11-127146E4775A}" type="pres">
      <dgm:prSet presAssocID="{216F3FA8-632C-4E7D-B1A4-BDB9717F6D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15335A-76E6-4FD2-826C-5CE908AAE33A}" type="pres">
      <dgm:prSet presAssocID="{216F3FA8-632C-4E7D-B1A4-BDB9717F6DE5}" presName="childText" presStyleLbl="revTx" presStyleIdx="0" presStyleCnt="2">
        <dgm:presLayoutVars>
          <dgm:bulletEnabled val="1"/>
        </dgm:presLayoutVars>
      </dgm:prSet>
      <dgm:spPr/>
    </dgm:pt>
    <dgm:pt modelId="{0E78E99C-C4DE-455F-B99A-A77DCAF7AC37}" type="pres">
      <dgm:prSet presAssocID="{A2F9AF59-F765-45A7-821F-7A17FB642D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F26108C-ADB9-4FB2-879D-0901F163D815}" type="pres">
      <dgm:prSet presAssocID="{A2F9AF59-F765-45A7-821F-7A17FB642D1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4F18D11-0416-4286-B176-8246CDEBCF88}" srcId="{216F3FA8-632C-4E7D-B1A4-BDB9717F6DE5}" destId="{E1FEF12B-DDF8-46CD-BAD2-4CC446ABA31C}" srcOrd="0" destOrd="0" parTransId="{90F691DF-E131-4817-B6B0-BBB91E029BB6}" sibTransId="{CC45C2B6-2F1A-484A-9089-E36E7FE80745}"/>
    <dgm:cxn modelId="{7C5F4714-30CB-4226-88D9-4D95B32C42F4}" srcId="{606D5789-D0E7-4540-97E5-40ECBF6BC7DD}" destId="{A2F9AF59-F765-45A7-821F-7A17FB642D16}" srcOrd="1" destOrd="0" parTransId="{4A2932F9-1F89-4075-9665-BE0F8156BB04}" sibTransId="{CDA10CC8-8A44-40D5-9006-1DFAA5BBB26B}"/>
    <dgm:cxn modelId="{500E8719-B8F8-4B95-9D1A-8B1F0F2F2E10}" srcId="{A2F9AF59-F765-45A7-821F-7A17FB642D16}" destId="{7AAEAAC9-7FA0-4232-AC4F-C612E7E5F517}" srcOrd="0" destOrd="0" parTransId="{C9717000-D48F-4E81-9C98-69541436D414}" sibTransId="{48AC41BF-904E-4C01-A1DB-9BA7EB1858E3}"/>
    <dgm:cxn modelId="{59ED6D5C-A468-4589-B985-781F2BDD07CC}" type="presOf" srcId="{A2F9AF59-F765-45A7-821F-7A17FB642D16}" destId="{0E78E99C-C4DE-455F-B99A-A77DCAF7AC37}" srcOrd="0" destOrd="0" presId="urn:microsoft.com/office/officeart/2005/8/layout/vList2"/>
    <dgm:cxn modelId="{D72F2B64-2AE0-4E6A-B64A-4B46C057C0F8}" srcId="{606D5789-D0E7-4540-97E5-40ECBF6BC7DD}" destId="{216F3FA8-632C-4E7D-B1A4-BDB9717F6DE5}" srcOrd="0" destOrd="0" parTransId="{DEFDBA9B-C24F-4A57-9848-4F3A57026AA6}" sibTransId="{791F720C-6362-4994-A6DD-AC300D67B07F}"/>
    <dgm:cxn modelId="{EDE14C6A-E886-49DA-97B3-9D1BB0699970}" type="presOf" srcId="{216F3FA8-632C-4E7D-B1A4-BDB9717F6DE5}" destId="{7DA74AE1-2B0B-4D79-8C11-127146E4775A}" srcOrd="0" destOrd="0" presId="urn:microsoft.com/office/officeart/2005/8/layout/vList2"/>
    <dgm:cxn modelId="{5FC1BB4B-D1C5-4873-9DB9-D9226158A857}" type="presOf" srcId="{606D5789-D0E7-4540-97E5-40ECBF6BC7DD}" destId="{2B7D22DC-38C3-4E6A-BD27-3D44A723C55B}" srcOrd="0" destOrd="0" presId="urn:microsoft.com/office/officeart/2005/8/layout/vList2"/>
    <dgm:cxn modelId="{305F0C75-E46F-48C7-9B3D-EF1CE39E4763}" type="presOf" srcId="{E1FEF12B-DDF8-46CD-BAD2-4CC446ABA31C}" destId="{8315335A-76E6-4FD2-826C-5CE908AAE33A}" srcOrd="0" destOrd="0" presId="urn:microsoft.com/office/officeart/2005/8/layout/vList2"/>
    <dgm:cxn modelId="{7DBE4192-FF5D-4417-B19C-14F2CC7ACC78}" type="presOf" srcId="{7AAEAAC9-7FA0-4232-AC4F-C612E7E5F517}" destId="{8F26108C-ADB9-4FB2-879D-0901F163D815}" srcOrd="0" destOrd="0" presId="urn:microsoft.com/office/officeart/2005/8/layout/vList2"/>
    <dgm:cxn modelId="{8EB82025-A3D8-452E-9CBB-EF85761E6276}" type="presParOf" srcId="{2B7D22DC-38C3-4E6A-BD27-3D44A723C55B}" destId="{7DA74AE1-2B0B-4D79-8C11-127146E4775A}" srcOrd="0" destOrd="0" presId="urn:microsoft.com/office/officeart/2005/8/layout/vList2"/>
    <dgm:cxn modelId="{DF175622-309A-46A3-AC16-A3C9F9D2DBDD}" type="presParOf" srcId="{2B7D22DC-38C3-4E6A-BD27-3D44A723C55B}" destId="{8315335A-76E6-4FD2-826C-5CE908AAE33A}" srcOrd="1" destOrd="0" presId="urn:microsoft.com/office/officeart/2005/8/layout/vList2"/>
    <dgm:cxn modelId="{B3C7D97F-72EE-44ED-A38A-A5DB1136737B}" type="presParOf" srcId="{2B7D22DC-38C3-4E6A-BD27-3D44A723C55B}" destId="{0E78E99C-C4DE-455F-B99A-A77DCAF7AC37}" srcOrd="2" destOrd="0" presId="urn:microsoft.com/office/officeart/2005/8/layout/vList2"/>
    <dgm:cxn modelId="{6CB6A8CC-E847-426C-A312-3809D7B48E02}" type="presParOf" srcId="{2B7D22DC-38C3-4E6A-BD27-3D44A723C55B}" destId="{8F26108C-ADB9-4FB2-879D-0901F163D8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B6EF0-FCE2-43BC-AD50-864350F6CB5B}">
      <dsp:nvSpPr>
        <dsp:cNvPr id="0" name=""/>
        <dsp:cNvSpPr/>
      </dsp:nvSpPr>
      <dsp:spPr>
        <a:xfrm>
          <a:off x="2249868" y="3486673"/>
          <a:ext cx="372301" cy="800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150" y="0"/>
              </a:lnTo>
              <a:lnTo>
                <a:pt x="186150" y="800448"/>
              </a:lnTo>
              <a:lnTo>
                <a:pt x="372301" y="800448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9BC2-579A-4E04-97CB-29A6894D9B97}">
      <dsp:nvSpPr>
        <dsp:cNvPr id="0" name=""/>
        <dsp:cNvSpPr/>
      </dsp:nvSpPr>
      <dsp:spPr>
        <a:xfrm>
          <a:off x="2249868" y="3440953"/>
          <a:ext cx="3723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01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13BD8-9DE9-4134-9093-757EC1B4E2B3}">
      <dsp:nvSpPr>
        <dsp:cNvPr id="0" name=""/>
        <dsp:cNvSpPr/>
      </dsp:nvSpPr>
      <dsp:spPr>
        <a:xfrm>
          <a:off x="2249868" y="2686224"/>
          <a:ext cx="372301" cy="800448"/>
        </a:xfrm>
        <a:custGeom>
          <a:avLst/>
          <a:gdLst/>
          <a:ahLst/>
          <a:cxnLst/>
          <a:rect l="0" t="0" r="0" b="0"/>
          <a:pathLst>
            <a:path>
              <a:moveTo>
                <a:pt x="0" y="800448"/>
              </a:moveTo>
              <a:lnTo>
                <a:pt x="186150" y="800448"/>
              </a:lnTo>
              <a:lnTo>
                <a:pt x="186150" y="0"/>
              </a:lnTo>
              <a:lnTo>
                <a:pt x="372301" y="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853F0-787F-43E5-A818-F78AE0BB8CD9}">
      <dsp:nvSpPr>
        <dsp:cNvPr id="0" name=""/>
        <dsp:cNvSpPr/>
      </dsp:nvSpPr>
      <dsp:spPr>
        <a:xfrm>
          <a:off x="2249868" y="239158"/>
          <a:ext cx="3723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01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46D3A-F124-410A-B705-6439306ECC94}">
      <dsp:nvSpPr>
        <dsp:cNvPr id="0" name=""/>
        <dsp:cNvSpPr/>
      </dsp:nvSpPr>
      <dsp:spPr>
        <a:xfrm>
          <a:off x="388359" y="998"/>
          <a:ext cx="1861508" cy="56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Een standenmaatschappij veranderde naar een </a:t>
          </a:r>
          <a:r>
            <a:rPr lang="nl-NL" sz="1000" i="1" kern="1200"/>
            <a:t>klassenmaatschappij</a:t>
          </a:r>
          <a:endParaRPr lang="en-US" sz="1000" kern="1200"/>
        </a:p>
      </dsp:txBody>
      <dsp:txXfrm>
        <a:off x="388359" y="998"/>
        <a:ext cx="1861508" cy="567760"/>
      </dsp:txXfrm>
    </dsp:sp>
    <dsp:sp modelId="{84650B67-C8DF-4AAF-B894-80FB7F06A8D1}">
      <dsp:nvSpPr>
        <dsp:cNvPr id="0" name=""/>
        <dsp:cNvSpPr/>
      </dsp:nvSpPr>
      <dsp:spPr>
        <a:xfrm>
          <a:off x="2622169" y="998"/>
          <a:ext cx="1861508" cy="5677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i="1" kern="1200"/>
            <a:t>Het bezit van productiemiddelen werd allesbepalend</a:t>
          </a:r>
          <a:endParaRPr lang="en-US" sz="1000" kern="1200"/>
        </a:p>
      </dsp:txBody>
      <dsp:txXfrm>
        <a:off x="2622169" y="998"/>
        <a:ext cx="1861508" cy="567760"/>
      </dsp:txXfrm>
    </dsp:sp>
    <dsp:sp modelId="{7A10A601-40DD-4B17-9B98-044BB508E2AF}">
      <dsp:nvSpPr>
        <dsp:cNvPr id="0" name=""/>
        <dsp:cNvSpPr/>
      </dsp:nvSpPr>
      <dsp:spPr>
        <a:xfrm>
          <a:off x="388359" y="801446"/>
          <a:ext cx="1861508" cy="56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Sociale ongelijkheid</a:t>
          </a:r>
          <a:endParaRPr lang="en-US" sz="1000" kern="1200"/>
        </a:p>
      </dsp:txBody>
      <dsp:txXfrm>
        <a:off x="388359" y="801446"/>
        <a:ext cx="1861508" cy="567760"/>
      </dsp:txXfrm>
    </dsp:sp>
    <dsp:sp modelId="{7F7B5646-48E8-4448-83B3-8304B2DA17BF}">
      <dsp:nvSpPr>
        <dsp:cNvPr id="0" name=""/>
        <dsp:cNvSpPr/>
      </dsp:nvSpPr>
      <dsp:spPr>
        <a:xfrm>
          <a:off x="388359" y="1601895"/>
          <a:ext cx="1861508" cy="56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1. Verschillen tussen mensen kunnen aangeboren en niet-aangeboren zijn</a:t>
          </a:r>
          <a:endParaRPr lang="en-US" sz="1000" kern="1200"/>
        </a:p>
      </dsp:txBody>
      <dsp:txXfrm>
        <a:off x="388359" y="1601895"/>
        <a:ext cx="1861508" cy="567760"/>
      </dsp:txXfrm>
    </dsp:sp>
    <dsp:sp modelId="{DAA92828-4739-4A3D-A7FD-000458DE0744}">
      <dsp:nvSpPr>
        <dsp:cNvPr id="0" name=""/>
        <dsp:cNvSpPr/>
      </dsp:nvSpPr>
      <dsp:spPr>
        <a:xfrm>
          <a:off x="388359" y="2402344"/>
          <a:ext cx="1861508" cy="56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2. Verschillen hebben consequenties voor iemands maatschappelijke positie	</a:t>
          </a:r>
          <a:endParaRPr lang="en-US" sz="1000" kern="1200"/>
        </a:p>
      </dsp:txBody>
      <dsp:txXfrm>
        <a:off x="388359" y="2402344"/>
        <a:ext cx="1861508" cy="567760"/>
      </dsp:txXfrm>
    </dsp:sp>
    <dsp:sp modelId="{3A6B498E-6E4E-4FC3-8D0B-B6219400F5F5}">
      <dsp:nvSpPr>
        <dsp:cNvPr id="0" name=""/>
        <dsp:cNvSpPr/>
      </dsp:nvSpPr>
      <dsp:spPr>
        <a:xfrm>
          <a:off x="388359" y="3202793"/>
          <a:ext cx="1861508" cy="56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3. Verschillen leiden tot</a:t>
          </a:r>
          <a:endParaRPr lang="en-US" sz="1000" kern="1200"/>
        </a:p>
      </dsp:txBody>
      <dsp:txXfrm>
        <a:off x="388359" y="3202793"/>
        <a:ext cx="1861508" cy="567760"/>
      </dsp:txXfrm>
    </dsp:sp>
    <dsp:sp modelId="{6714C191-BFF1-483D-9AED-287EE783167D}">
      <dsp:nvSpPr>
        <dsp:cNvPr id="0" name=""/>
        <dsp:cNvSpPr/>
      </dsp:nvSpPr>
      <dsp:spPr>
        <a:xfrm>
          <a:off x="2622169" y="2402344"/>
          <a:ext cx="1861508" cy="5677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- Ongelijke verdeling van schaarse en hooggewaardeerde zaken</a:t>
          </a:r>
          <a:endParaRPr lang="en-US" sz="1000" kern="1200"/>
        </a:p>
      </dsp:txBody>
      <dsp:txXfrm>
        <a:off x="2622169" y="2402344"/>
        <a:ext cx="1861508" cy="567760"/>
      </dsp:txXfrm>
    </dsp:sp>
    <dsp:sp modelId="{2C571A3B-362E-49ED-9EA1-F742360DA4CC}">
      <dsp:nvSpPr>
        <dsp:cNvPr id="0" name=""/>
        <dsp:cNvSpPr/>
      </dsp:nvSpPr>
      <dsp:spPr>
        <a:xfrm>
          <a:off x="2622169" y="3202793"/>
          <a:ext cx="1861508" cy="5677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- Ongelijke waardering</a:t>
          </a:r>
          <a:endParaRPr lang="en-US" sz="1000" kern="1200"/>
        </a:p>
      </dsp:txBody>
      <dsp:txXfrm>
        <a:off x="2622169" y="3202793"/>
        <a:ext cx="1861508" cy="567760"/>
      </dsp:txXfrm>
    </dsp:sp>
    <dsp:sp modelId="{CFA61051-E910-4623-ABA6-5EB5A732C762}">
      <dsp:nvSpPr>
        <dsp:cNvPr id="0" name=""/>
        <dsp:cNvSpPr/>
      </dsp:nvSpPr>
      <dsp:spPr>
        <a:xfrm>
          <a:off x="2622169" y="4003241"/>
          <a:ext cx="1861508" cy="5677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- Ongelijke behandeling </a:t>
          </a:r>
          <a:endParaRPr lang="en-US" sz="1000" kern="1200"/>
        </a:p>
      </dsp:txBody>
      <dsp:txXfrm>
        <a:off x="2622169" y="4003241"/>
        <a:ext cx="1861508" cy="56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5D3A2-9BE7-4CFD-9535-110114A496CA}">
      <dsp:nvSpPr>
        <dsp:cNvPr id="0" name=""/>
        <dsp:cNvSpPr/>
      </dsp:nvSpPr>
      <dsp:spPr>
        <a:xfrm>
          <a:off x="0" y="35640"/>
          <a:ext cx="4872038" cy="1113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Voorbeelden aangeboren verschillen: </a:t>
          </a:r>
          <a:endParaRPr lang="en-US" sz="2800" kern="1200" dirty="0"/>
        </a:p>
      </dsp:txBody>
      <dsp:txXfrm>
        <a:off x="54373" y="90013"/>
        <a:ext cx="4763292" cy="1005094"/>
      </dsp:txXfrm>
    </dsp:sp>
    <dsp:sp modelId="{45B4F81A-44BF-4079-AEA9-1B3D8BF85AE3}">
      <dsp:nvSpPr>
        <dsp:cNvPr id="0" name=""/>
        <dsp:cNvSpPr/>
      </dsp:nvSpPr>
      <dsp:spPr>
        <a:xfrm>
          <a:off x="0" y="1149480"/>
          <a:ext cx="4872038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/>
            <a:t>geslacht, huidskleur en handicap</a:t>
          </a:r>
          <a:endParaRPr lang="en-US" sz="2200" kern="1200"/>
        </a:p>
      </dsp:txBody>
      <dsp:txXfrm>
        <a:off x="0" y="1149480"/>
        <a:ext cx="4872038" cy="695520"/>
      </dsp:txXfrm>
    </dsp:sp>
    <dsp:sp modelId="{A4A70513-91B4-47BA-A26A-49B55E30A1DD}">
      <dsp:nvSpPr>
        <dsp:cNvPr id="0" name=""/>
        <dsp:cNvSpPr/>
      </dsp:nvSpPr>
      <dsp:spPr>
        <a:xfrm>
          <a:off x="0" y="1845000"/>
          <a:ext cx="4872038" cy="1113840"/>
        </a:xfrm>
        <a:prstGeom prst="roundRect">
          <a:avLst/>
        </a:prstGeom>
        <a:gradFill rotWithShape="0">
          <a:gsLst>
            <a:gs pos="0">
              <a:schemeClr val="accent5">
                <a:hueOff val="3655316"/>
                <a:satOff val="397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3655316"/>
                <a:satOff val="397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Voorbeelden niet-aangeboren verschillen:</a:t>
          </a:r>
          <a:endParaRPr lang="en-US" sz="2800" kern="1200" dirty="0"/>
        </a:p>
      </dsp:txBody>
      <dsp:txXfrm>
        <a:off x="54373" y="1899373"/>
        <a:ext cx="4763292" cy="1005094"/>
      </dsp:txXfrm>
    </dsp:sp>
    <dsp:sp modelId="{C58B73F8-14B4-4BE5-B82B-6D1EBC40C163}">
      <dsp:nvSpPr>
        <dsp:cNvPr id="0" name=""/>
        <dsp:cNvSpPr/>
      </dsp:nvSpPr>
      <dsp:spPr>
        <a:xfrm>
          <a:off x="0" y="2958840"/>
          <a:ext cx="487203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/>
            <a:t>werk, plaats waar je woont.</a:t>
          </a:r>
          <a:endParaRPr lang="en-US" sz="2200" kern="1200"/>
        </a:p>
      </dsp:txBody>
      <dsp:txXfrm>
        <a:off x="0" y="2958840"/>
        <a:ext cx="4872038" cy="463680"/>
      </dsp:txXfrm>
    </dsp:sp>
    <dsp:sp modelId="{EE841B54-511E-4059-A12F-A7BA9BDBF424}">
      <dsp:nvSpPr>
        <dsp:cNvPr id="0" name=""/>
        <dsp:cNvSpPr/>
      </dsp:nvSpPr>
      <dsp:spPr>
        <a:xfrm>
          <a:off x="0" y="3422520"/>
          <a:ext cx="4872038" cy="1113840"/>
        </a:xfrm>
        <a:prstGeom prst="roundRect">
          <a:avLst/>
        </a:prstGeom>
        <a:gradFill rotWithShape="0">
          <a:gsLst>
            <a:gs pos="0">
              <a:schemeClr val="accent5">
                <a:hueOff val="7310632"/>
                <a:satOff val="795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7310632"/>
                <a:satOff val="795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>
              <a:sym typeface="Wingdings" panose="05000000000000000000" pitchFamily="2" charset="2"/>
            </a:rPr>
            <a:t></a:t>
          </a:r>
          <a:r>
            <a:rPr lang="nl-NL" sz="2800" kern="1200"/>
            <a:t> Vraag: Waar valt intelligentie onder? </a:t>
          </a:r>
          <a:endParaRPr lang="en-US" sz="2800" kern="1200"/>
        </a:p>
      </dsp:txBody>
      <dsp:txXfrm>
        <a:off x="54373" y="3476893"/>
        <a:ext cx="4763292" cy="100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21366-0D00-4BEB-9DEB-D4D6C2D42AE5}">
      <dsp:nvSpPr>
        <dsp:cNvPr id="0" name=""/>
        <dsp:cNvSpPr/>
      </dsp:nvSpPr>
      <dsp:spPr>
        <a:xfrm>
          <a:off x="0" y="558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7D61F5-D3AE-4CE7-A9A0-243699B843A7}">
      <dsp:nvSpPr>
        <dsp:cNvPr id="0" name=""/>
        <dsp:cNvSpPr/>
      </dsp:nvSpPr>
      <dsp:spPr>
        <a:xfrm>
          <a:off x="0" y="558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Opdracht 5 – Sociale ongelijkheid</a:t>
          </a:r>
          <a:r>
            <a:rPr lang="nl-NL" sz="1400" kern="1200"/>
            <a:t> </a:t>
          </a:r>
          <a:endParaRPr lang="en-US" sz="1400" kern="1200"/>
        </a:p>
      </dsp:txBody>
      <dsp:txXfrm>
        <a:off x="0" y="558"/>
        <a:ext cx="4872038" cy="507875"/>
      </dsp:txXfrm>
    </dsp:sp>
    <dsp:sp modelId="{379CA3F3-728B-4BE7-865E-CCFBF1695610}">
      <dsp:nvSpPr>
        <dsp:cNvPr id="0" name=""/>
        <dsp:cNvSpPr/>
      </dsp:nvSpPr>
      <dsp:spPr>
        <a:xfrm>
          <a:off x="0" y="508434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169352"/>
                <a:satOff val="-829"/>
                <a:lumOff val="466"/>
                <a:alphaOff val="0"/>
                <a:tint val="98000"/>
                <a:lumMod val="114000"/>
              </a:schemeClr>
            </a:gs>
            <a:gs pos="100000">
              <a:schemeClr val="accent2">
                <a:hueOff val="169352"/>
                <a:satOff val="-829"/>
                <a:lumOff val="46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69352"/>
              <a:satOff val="-829"/>
              <a:lumOff val="46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93EDE-2859-47C6-81B4-0B4CBAE922EF}">
      <dsp:nvSpPr>
        <dsp:cNvPr id="0" name=""/>
        <dsp:cNvSpPr/>
      </dsp:nvSpPr>
      <dsp:spPr>
        <a:xfrm>
          <a:off x="0" y="508434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1. Afkomst, aangeboren </a:t>
          </a:r>
          <a:endParaRPr lang="en-US" sz="1400" kern="1200"/>
        </a:p>
      </dsp:txBody>
      <dsp:txXfrm>
        <a:off x="0" y="508434"/>
        <a:ext cx="4872038" cy="507875"/>
      </dsp:txXfrm>
    </dsp:sp>
    <dsp:sp modelId="{F42B3DB0-0392-41A7-8B62-F9749DE32C4C}">
      <dsp:nvSpPr>
        <dsp:cNvPr id="0" name=""/>
        <dsp:cNvSpPr/>
      </dsp:nvSpPr>
      <dsp:spPr>
        <a:xfrm>
          <a:off x="0" y="1016310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98000"/>
                <a:lumMod val="114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38703"/>
              <a:satOff val="-1658"/>
              <a:lumOff val="9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09AAB8-530A-4C65-90E9-CD27C5D88276}">
      <dsp:nvSpPr>
        <dsp:cNvPr id="0" name=""/>
        <dsp:cNvSpPr/>
      </dsp:nvSpPr>
      <dsp:spPr>
        <a:xfrm>
          <a:off x="0" y="1016310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2. Opleidingsniveau, deels aangeboren en deels niet aangeboren.  </a:t>
          </a:r>
          <a:endParaRPr lang="en-US" sz="1400" kern="1200"/>
        </a:p>
      </dsp:txBody>
      <dsp:txXfrm>
        <a:off x="0" y="1016310"/>
        <a:ext cx="4872038" cy="507875"/>
      </dsp:txXfrm>
    </dsp:sp>
    <dsp:sp modelId="{811957DE-5CE4-48A7-ADDD-D467A3043881}">
      <dsp:nvSpPr>
        <dsp:cNvPr id="0" name=""/>
        <dsp:cNvSpPr/>
      </dsp:nvSpPr>
      <dsp:spPr>
        <a:xfrm>
          <a:off x="0" y="1524186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508055"/>
                <a:satOff val="-2487"/>
                <a:lumOff val="1397"/>
                <a:alphaOff val="0"/>
                <a:tint val="98000"/>
                <a:lumMod val="114000"/>
              </a:schemeClr>
            </a:gs>
            <a:gs pos="100000">
              <a:schemeClr val="accent2">
                <a:hueOff val="508055"/>
                <a:satOff val="-2487"/>
                <a:lumOff val="1397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08055"/>
              <a:satOff val="-2487"/>
              <a:lumOff val="139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09CFA3-8B48-455B-8A96-D05043769BF8}">
      <dsp:nvSpPr>
        <dsp:cNvPr id="0" name=""/>
        <dsp:cNvSpPr/>
      </dsp:nvSpPr>
      <dsp:spPr>
        <a:xfrm>
          <a:off x="0" y="1524186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3. Woonplaats, niet aangeboren </a:t>
          </a:r>
          <a:endParaRPr lang="en-US" sz="1400" kern="1200"/>
        </a:p>
      </dsp:txBody>
      <dsp:txXfrm>
        <a:off x="0" y="1524186"/>
        <a:ext cx="4872038" cy="507875"/>
      </dsp:txXfrm>
    </dsp:sp>
    <dsp:sp modelId="{A9071EE7-DDF2-4735-89D7-2D7FA678886E}">
      <dsp:nvSpPr>
        <dsp:cNvPr id="0" name=""/>
        <dsp:cNvSpPr/>
      </dsp:nvSpPr>
      <dsp:spPr>
        <a:xfrm>
          <a:off x="0" y="2032062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6BC745-D860-436C-8746-F485399BDAB0}">
      <dsp:nvSpPr>
        <dsp:cNvPr id="0" name=""/>
        <dsp:cNvSpPr/>
      </dsp:nvSpPr>
      <dsp:spPr>
        <a:xfrm>
          <a:off x="0" y="2032062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4. Beroep, niet aangeboren </a:t>
          </a:r>
          <a:endParaRPr lang="en-US" sz="1400" kern="1200"/>
        </a:p>
      </dsp:txBody>
      <dsp:txXfrm>
        <a:off x="0" y="2032062"/>
        <a:ext cx="4872038" cy="507875"/>
      </dsp:txXfrm>
    </dsp:sp>
    <dsp:sp modelId="{D96AC957-9DC4-48FE-9972-13476CDFA98A}">
      <dsp:nvSpPr>
        <dsp:cNvPr id="0" name=""/>
        <dsp:cNvSpPr/>
      </dsp:nvSpPr>
      <dsp:spPr>
        <a:xfrm>
          <a:off x="0" y="2539937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846759"/>
                <a:satOff val="-4145"/>
                <a:lumOff val="2328"/>
                <a:alphaOff val="0"/>
                <a:tint val="98000"/>
                <a:lumMod val="114000"/>
              </a:schemeClr>
            </a:gs>
            <a:gs pos="100000">
              <a:schemeClr val="accent2">
                <a:hueOff val="846759"/>
                <a:satOff val="-4145"/>
                <a:lumOff val="232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46759"/>
              <a:satOff val="-4145"/>
              <a:lumOff val="232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3AAC9E-C14D-4EB6-B260-9C34078110E9}">
      <dsp:nvSpPr>
        <dsp:cNvPr id="0" name=""/>
        <dsp:cNvSpPr/>
      </dsp:nvSpPr>
      <dsp:spPr>
        <a:xfrm>
          <a:off x="0" y="2539937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5. Sport, niet aangeboren </a:t>
          </a:r>
          <a:endParaRPr lang="en-US" sz="1400" kern="1200"/>
        </a:p>
      </dsp:txBody>
      <dsp:txXfrm>
        <a:off x="0" y="2539937"/>
        <a:ext cx="4872038" cy="507875"/>
      </dsp:txXfrm>
    </dsp:sp>
    <dsp:sp modelId="{D8A0F6F1-FBE5-47D0-90F2-C2E3E325D21A}">
      <dsp:nvSpPr>
        <dsp:cNvPr id="0" name=""/>
        <dsp:cNvSpPr/>
      </dsp:nvSpPr>
      <dsp:spPr>
        <a:xfrm>
          <a:off x="0" y="3047813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98000"/>
                <a:lumMod val="114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16110"/>
              <a:satOff val="-4974"/>
              <a:lumOff val="27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2D44F-2CC7-4711-839E-8979A55EE434}">
      <dsp:nvSpPr>
        <dsp:cNvPr id="0" name=""/>
        <dsp:cNvSpPr/>
      </dsp:nvSpPr>
      <dsp:spPr>
        <a:xfrm>
          <a:off x="0" y="3047813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6. Onderwijsinstelling, niet aangeboren </a:t>
          </a:r>
          <a:endParaRPr lang="en-US" sz="1400" kern="1200"/>
        </a:p>
      </dsp:txBody>
      <dsp:txXfrm>
        <a:off x="0" y="3047813"/>
        <a:ext cx="4872038" cy="507875"/>
      </dsp:txXfrm>
    </dsp:sp>
    <dsp:sp modelId="{2FBB179C-9105-4106-8FEA-D68B520F5C5C}">
      <dsp:nvSpPr>
        <dsp:cNvPr id="0" name=""/>
        <dsp:cNvSpPr/>
      </dsp:nvSpPr>
      <dsp:spPr>
        <a:xfrm>
          <a:off x="0" y="3555689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1185462"/>
                <a:satOff val="-5803"/>
                <a:lumOff val="3259"/>
                <a:alphaOff val="0"/>
                <a:tint val="98000"/>
                <a:lumMod val="114000"/>
              </a:schemeClr>
            </a:gs>
            <a:gs pos="100000">
              <a:schemeClr val="accent2">
                <a:hueOff val="1185462"/>
                <a:satOff val="-5803"/>
                <a:lumOff val="325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185462"/>
              <a:satOff val="-5803"/>
              <a:lumOff val="32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49F6F-9624-43C6-99CC-4BF3AEEAFDF6}">
      <dsp:nvSpPr>
        <dsp:cNvPr id="0" name=""/>
        <dsp:cNvSpPr/>
      </dsp:nvSpPr>
      <dsp:spPr>
        <a:xfrm>
          <a:off x="0" y="3555689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7. Aantal likes/populariteit, niet aangeboren </a:t>
          </a:r>
          <a:endParaRPr lang="en-US" sz="1400" kern="1200"/>
        </a:p>
      </dsp:txBody>
      <dsp:txXfrm>
        <a:off x="0" y="3555689"/>
        <a:ext cx="4872038" cy="507875"/>
      </dsp:txXfrm>
    </dsp:sp>
    <dsp:sp modelId="{030BD4E9-3E34-4342-9D58-DF5A43D25D48}">
      <dsp:nvSpPr>
        <dsp:cNvPr id="0" name=""/>
        <dsp:cNvSpPr/>
      </dsp:nvSpPr>
      <dsp:spPr>
        <a:xfrm>
          <a:off x="0" y="4063565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02294-9B46-4C54-B5C8-9BE751EA2D59}">
      <dsp:nvSpPr>
        <dsp:cNvPr id="0" name=""/>
        <dsp:cNvSpPr/>
      </dsp:nvSpPr>
      <dsp:spPr>
        <a:xfrm>
          <a:off x="0" y="4063565"/>
          <a:ext cx="4872038" cy="5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8. Rijkdom van ouders, aangeboren </a:t>
          </a:r>
          <a:endParaRPr lang="en-US" sz="1400" kern="1200"/>
        </a:p>
      </dsp:txBody>
      <dsp:txXfrm>
        <a:off x="0" y="4063565"/>
        <a:ext cx="4872038" cy="507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1574-2054-4432-8884-5EF102BB5F4A}">
      <dsp:nvSpPr>
        <dsp:cNvPr id="0" name=""/>
        <dsp:cNvSpPr/>
      </dsp:nvSpPr>
      <dsp:spPr>
        <a:xfrm>
          <a:off x="0" y="321074"/>
          <a:ext cx="7053264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12" tIns="437388" rIns="54741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Mannen krijgen over het algemeen meer betaald dan vrouwen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Voor ouderen is het vaak moeilijker om een baan te vinden dan voor jongeren </a:t>
          </a:r>
          <a:endParaRPr lang="en-US" sz="2100" kern="1200" dirty="0"/>
        </a:p>
      </dsp:txBody>
      <dsp:txXfrm>
        <a:off x="0" y="321074"/>
        <a:ext cx="7053264" cy="1819125"/>
      </dsp:txXfrm>
    </dsp:sp>
    <dsp:sp modelId="{DEBB88A5-3650-4FF1-92B8-2C244F2A4035}">
      <dsp:nvSpPr>
        <dsp:cNvPr id="0" name=""/>
        <dsp:cNvSpPr/>
      </dsp:nvSpPr>
      <dsp:spPr>
        <a:xfrm>
          <a:off x="352663" y="11114"/>
          <a:ext cx="4937284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18" tIns="0" rIns="18661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Voorbeelden:</a:t>
          </a:r>
          <a:endParaRPr lang="en-US" sz="2100" kern="1200"/>
        </a:p>
      </dsp:txBody>
      <dsp:txXfrm>
        <a:off x="382925" y="41376"/>
        <a:ext cx="4876760" cy="559396"/>
      </dsp:txXfrm>
    </dsp:sp>
    <dsp:sp modelId="{064066CC-3299-4D3A-B961-46D256B6E41D}">
      <dsp:nvSpPr>
        <dsp:cNvPr id="0" name=""/>
        <dsp:cNvSpPr/>
      </dsp:nvSpPr>
      <dsp:spPr>
        <a:xfrm>
          <a:off x="0" y="2563559"/>
          <a:ext cx="70532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7B638-A713-45CE-BD2B-1C21F858E0F2}">
      <dsp:nvSpPr>
        <dsp:cNvPr id="0" name=""/>
        <dsp:cNvSpPr/>
      </dsp:nvSpPr>
      <dsp:spPr>
        <a:xfrm>
          <a:off x="352663" y="2253599"/>
          <a:ext cx="4937284" cy="619920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18" tIns="0" rIns="18661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-&gt; </a:t>
          </a:r>
          <a:r>
            <a:rPr lang="nl-NL" sz="2100" kern="1200">
              <a:hlinkClick xmlns:r="http://schemas.openxmlformats.org/officeDocument/2006/relationships" r:id="rId1"/>
            </a:rPr>
            <a:t>Actueel</a:t>
          </a:r>
          <a:endParaRPr lang="en-US" sz="2100" kern="1200"/>
        </a:p>
      </dsp:txBody>
      <dsp:txXfrm>
        <a:off x="382925" y="2283861"/>
        <a:ext cx="4876760" cy="559396"/>
      </dsp:txXfrm>
    </dsp:sp>
    <dsp:sp modelId="{8908BB19-A6C1-4419-8890-00E561B5B05F}">
      <dsp:nvSpPr>
        <dsp:cNvPr id="0" name=""/>
        <dsp:cNvSpPr/>
      </dsp:nvSpPr>
      <dsp:spPr>
        <a:xfrm>
          <a:off x="0" y="3516119"/>
          <a:ext cx="70532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83F24-F053-4464-A2A7-148C5F4E2027}">
      <dsp:nvSpPr>
        <dsp:cNvPr id="0" name=""/>
        <dsp:cNvSpPr/>
      </dsp:nvSpPr>
      <dsp:spPr>
        <a:xfrm>
          <a:off x="352663" y="3206159"/>
          <a:ext cx="4937284" cy="61992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18" tIns="0" rIns="18661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>
              <a:hlinkClick xmlns:r="http://schemas.openxmlformats.org/officeDocument/2006/relationships" r:id="rId2"/>
            </a:rPr>
            <a:t>alicia</a:t>
          </a:r>
          <a:endParaRPr lang="en-US" sz="2100" kern="1200"/>
        </a:p>
      </dsp:txBody>
      <dsp:txXfrm>
        <a:off x="382925" y="3236421"/>
        <a:ext cx="4876760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74AE1-2B0B-4D79-8C11-127146E4775A}">
      <dsp:nvSpPr>
        <dsp:cNvPr id="0" name=""/>
        <dsp:cNvSpPr/>
      </dsp:nvSpPr>
      <dsp:spPr>
        <a:xfrm>
          <a:off x="0" y="111614"/>
          <a:ext cx="4872038" cy="1826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/>
            <a:t>Sociale stratificatie</a:t>
          </a:r>
          <a:r>
            <a:rPr lang="nl-NL" sz="2100" kern="1200"/>
            <a:t>; de verdeling van de maatschappij in groepen waartussen sociale ongelijkheid bestaat.  </a:t>
          </a:r>
          <a:endParaRPr lang="en-US" sz="2100" kern="1200"/>
        </a:p>
      </dsp:txBody>
      <dsp:txXfrm>
        <a:off x="89168" y="200782"/>
        <a:ext cx="4693702" cy="1648289"/>
      </dsp:txXfrm>
    </dsp:sp>
    <dsp:sp modelId="{8315335A-76E6-4FD2-826C-5CE908AAE33A}">
      <dsp:nvSpPr>
        <dsp:cNvPr id="0" name=""/>
        <dsp:cNvSpPr/>
      </dsp:nvSpPr>
      <dsp:spPr>
        <a:xfrm>
          <a:off x="0" y="1938240"/>
          <a:ext cx="48720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/>
            <a:t>&gt; Sociale lagen</a:t>
          </a:r>
          <a:endParaRPr lang="en-US" sz="1600" kern="1200"/>
        </a:p>
      </dsp:txBody>
      <dsp:txXfrm>
        <a:off x="0" y="1938240"/>
        <a:ext cx="4872038" cy="347760"/>
      </dsp:txXfrm>
    </dsp:sp>
    <dsp:sp modelId="{0E78E99C-C4DE-455F-B99A-A77DCAF7AC37}">
      <dsp:nvSpPr>
        <dsp:cNvPr id="0" name=""/>
        <dsp:cNvSpPr/>
      </dsp:nvSpPr>
      <dsp:spPr>
        <a:xfrm>
          <a:off x="0" y="2286000"/>
          <a:ext cx="4872038" cy="1826625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Wanneer de sociale lagen boven elkaar worden geplaatst ontstaat de </a:t>
          </a:r>
          <a:r>
            <a:rPr lang="nl-NL" sz="2100" i="1" kern="1200"/>
            <a:t>maatschappelijke ladder </a:t>
          </a:r>
          <a:r>
            <a:rPr lang="nl-NL" sz="2100" kern="1200"/>
            <a:t>(mensen met meer bezit, status, of macht staan hoger dan anderen)</a:t>
          </a:r>
          <a:endParaRPr lang="en-US" sz="2100" kern="1200"/>
        </a:p>
      </dsp:txBody>
      <dsp:txXfrm>
        <a:off x="89168" y="2375168"/>
        <a:ext cx="4693702" cy="1648289"/>
      </dsp:txXfrm>
    </dsp:sp>
    <dsp:sp modelId="{8F26108C-ADB9-4FB2-879D-0901F163D815}">
      <dsp:nvSpPr>
        <dsp:cNvPr id="0" name=""/>
        <dsp:cNvSpPr/>
      </dsp:nvSpPr>
      <dsp:spPr>
        <a:xfrm>
          <a:off x="0" y="4112625"/>
          <a:ext cx="48720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/>
            <a:t>&gt;</a:t>
          </a:r>
          <a:r>
            <a:rPr lang="nl-NL" sz="1600" i="1" kern="1200"/>
            <a:t> </a:t>
          </a:r>
          <a:r>
            <a:rPr lang="nl-NL" sz="1600" kern="1200"/>
            <a:t>‘Beroepsprestigeladder’</a:t>
          </a:r>
          <a:endParaRPr lang="en-US" sz="1600" kern="1200"/>
        </a:p>
      </dsp:txBody>
      <dsp:txXfrm>
        <a:off x="0" y="4112625"/>
        <a:ext cx="4872038" cy="34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61FA4-5E11-4CB1-9239-C06B946CF52F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3138D-CE2F-436B-9055-B4BAEDA0D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2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ECF5-C53F-4B95-A9BD-6FC71E3DE139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E3478-317E-402C-A70A-952BBB0FA0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4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het om intelligentie gaat dan komt het nature-</a:t>
            </a:r>
            <a:r>
              <a:rPr lang="nl-NL" dirty="0" err="1"/>
              <a:t>nurture</a:t>
            </a:r>
            <a:r>
              <a:rPr lang="nl-NL" dirty="0"/>
              <a:t>-debat om de hoek kijken.</a:t>
            </a:r>
          </a:p>
          <a:p>
            <a:endParaRPr lang="nl-NL" dirty="0"/>
          </a:p>
          <a:p>
            <a:r>
              <a:rPr lang="nl-NL" dirty="0"/>
              <a:t>Zo wordt er veel over intelligentie gedacht dat een bepaald gedeelte van onze intelligentie is aangeboren (nature), maar er moet ook ruimte zijn om te ontwikkelen(</a:t>
            </a:r>
            <a:r>
              <a:rPr lang="nl-NL" dirty="0" err="1"/>
              <a:t>nurture</a:t>
            </a:r>
            <a:r>
              <a:rPr lang="nl-NL" dirty="0"/>
              <a:t>) tot een bepaalde intelligentie.</a:t>
            </a:r>
          </a:p>
          <a:p>
            <a:r>
              <a:rPr lang="nl-NL" dirty="0"/>
              <a:t>Hier is nog wel veel discussie over.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95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27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57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60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8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23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3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391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50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87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48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44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3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06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79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574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44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83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811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066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700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32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8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4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2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04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2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3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579CFE-4931-4CD0-B740-E3DF17EC4D7C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608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8ZtTu2Ym0Y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Y23j1V-N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0.png"/><Relationship Id="rId4" Type="http://schemas.microsoft.com/office/2011/relationships/webextension" Target="../webextensions/webextension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Wm-Vx2bo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webextension" Target="../webextensions/webextension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doc.nl/documentaires/series/2doc/2017/november/alicia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0UwkBy_3Kc" TargetMode="External"/><Relationship Id="rId2" Type="http://schemas.openxmlformats.org/officeDocument/2006/relationships/hyperlink" Target="https://www.npostart.nl/radar-extra/19-12-2016/AT_205169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6MYHBrJIIFU" TargetMode="External"/><Relationship Id="rId5" Type="http://schemas.openxmlformats.org/officeDocument/2006/relationships/hyperlink" Target="https://www.youtube.com/watch?v=BvltpmX6QOI&amp;list=PL_as_nNUeeWlDxarP2dSVhuFukZl_a4T4&amp;index=4" TargetMode="External"/><Relationship Id="rId4" Type="http://schemas.openxmlformats.org/officeDocument/2006/relationships/hyperlink" Target="https://www.youtube.com/watch?v=E2eqJUc_MD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4128" y="623571"/>
            <a:ext cx="7695743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sz="5400"/>
              <a:t>Sociale veranderingen in het verhoudingsvraagstuk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4128" y="4777380"/>
            <a:ext cx="7695743" cy="1209763"/>
          </a:xfrm>
        </p:spPr>
        <p:txBody>
          <a:bodyPr>
            <a:normAutofit/>
          </a:bodyPr>
          <a:lstStyle/>
          <a:p>
            <a:pPr algn="ctr"/>
            <a:r>
              <a:rPr lang="nl-NL" sz="2100">
                <a:solidFill>
                  <a:schemeClr val="bg2"/>
                </a:solidFill>
              </a:rPr>
              <a:t>Hoofdstuk 9</a:t>
            </a:r>
          </a:p>
        </p:txBody>
      </p:sp>
    </p:spTree>
    <p:extLst>
      <p:ext uri="{BB962C8B-B14F-4D97-AF65-F5344CB8AC3E}">
        <p14:creationId xmlns:p14="http://schemas.microsoft.com/office/powerpoint/2010/main" val="403533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900" b="1"/>
              <a:t>Consequenties van verschillen voor maatschappelijke positie</a:t>
            </a:r>
            <a:r>
              <a:rPr lang="nl-NL" sz="2900" i="1"/>
              <a:t>	</a:t>
            </a:r>
            <a:br>
              <a:rPr lang="nl-NL" sz="2900" i="1"/>
            </a:br>
            <a:endParaRPr lang="nl-NL" sz="290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0545327-A332-40BB-B1D6-C282F7B16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838129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76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 b="1" i="1">
                <a:solidFill>
                  <a:srgbClr val="FFFFFF"/>
                </a:solidFill>
              </a:rPr>
              <a:t>Verschillen leiden tot ongelijke verdeling van schaarse en hooggewaardeerde zaken, ongelijke waardering of ongelijke behandeling </a:t>
            </a:r>
            <a:br>
              <a:rPr lang="nl-NL" sz="2000" i="1">
                <a:solidFill>
                  <a:srgbClr val="FFFFFF"/>
                </a:solidFill>
              </a:rPr>
            </a:br>
            <a:endParaRPr lang="nl-NL" sz="200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484" y="2763520"/>
            <a:ext cx="6709905" cy="348487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l-NL" sz="17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1700" dirty="0"/>
              <a:t>Voorbeelden: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1700" dirty="0"/>
              <a:t>Ongelijke </a:t>
            </a:r>
            <a:r>
              <a:rPr lang="nl-NL" sz="1700" b="1" dirty="0"/>
              <a:t>machtsverdeling:</a:t>
            </a:r>
            <a:r>
              <a:rPr lang="nl-NL" sz="1700" dirty="0"/>
              <a:t> mensen met meer macht hebben meer hulpbronnen zoals geld en connecties.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1700" dirty="0"/>
              <a:t>Ongelijke </a:t>
            </a:r>
            <a:r>
              <a:rPr lang="nl-NL" sz="1700" b="1" dirty="0"/>
              <a:t>verdeling van bezit </a:t>
            </a:r>
            <a:r>
              <a:rPr lang="nl-NL" sz="1700" dirty="0"/>
              <a:t>(schaarse en hooggewaardeerde zaken): verschillen in kennis en vermogen (geld)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1700" dirty="0"/>
              <a:t>Mensen met een hogere </a:t>
            </a:r>
            <a:r>
              <a:rPr lang="nl-NL" sz="1700" b="1" dirty="0"/>
              <a:t>status</a:t>
            </a:r>
            <a:r>
              <a:rPr lang="nl-NL" sz="1700" dirty="0"/>
              <a:t> worden anders behandeld dan mensen met een lagere status (minder luxe)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nl-NL" sz="17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1700" dirty="0">
                <a:hlinkClick r:id="rId2"/>
              </a:rPr>
              <a:t>ongelijkheid in de wereld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803077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791EC-C23F-4F23-8954-01A3A704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 title="Web Video Player">
                <a:extLst>
                  <a:ext uri="{FF2B5EF4-FFF2-40B4-BE49-F238E27FC236}">
                    <a16:creationId xmlns:a16="http://schemas.microsoft.com/office/drawing/2014/main" id="{0986125E-76EA-45BF-8087-371D78316C23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27088" y="2052638"/>
              <a:ext cx="6711950" cy="41957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 title="Web Video Player">
                <a:extLst>
                  <a:ext uri="{FF2B5EF4-FFF2-40B4-BE49-F238E27FC236}">
                    <a16:creationId xmlns:a16="http://schemas.microsoft.com/office/drawing/2014/main" id="{0986125E-76EA-45BF-8087-371D78316C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088" y="2052638"/>
                <a:ext cx="6711950" cy="419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77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nl-NL" sz="1800" b="1">
                <a:solidFill>
                  <a:srgbClr val="F2F2F2"/>
                </a:solidFill>
              </a:rPr>
              <a:t>Maatschappelijke ladder</a:t>
            </a:r>
            <a:br>
              <a:rPr lang="nl-NL" sz="1800" b="1">
                <a:solidFill>
                  <a:srgbClr val="F2F2F2"/>
                </a:solidFill>
              </a:rPr>
            </a:br>
            <a:endParaRPr lang="nl-NL" sz="180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887C97E-800F-437D-9E56-103BDB0E8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268913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72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37A730-1AAC-4F8C-8169-BE8520AB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8" y="623571"/>
            <a:ext cx="7695743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7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Maak p.149 opdracht 4 vraag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C2B06C-3BC0-41FA-A75D-3138C56D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28" y="4777380"/>
            <a:ext cx="7695743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buNone/>
            </a:pPr>
            <a:r>
              <a:rPr lang="en-US" sz="2100" b="0" i="0" kern="1200" cap="all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Wat betekent sociale stratificatie?</a:t>
            </a:r>
          </a:p>
        </p:txBody>
      </p:sp>
    </p:spTree>
    <p:extLst>
      <p:ext uri="{BB962C8B-B14F-4D97-AF65-F5344CB8AC3E}">
        <p14:creationId xmlns:p14="http://schemas.microsoft.com/office/powerpoint/2010/main" val="1935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6F80CF-CB6F-4DC6-A22B-FEE2AB94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8" y="623571"/>
            <a:ext cx="7695743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7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Antwoord vraag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C1C68F-D080-4846-82FD-7C2DF9CD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28" y="4777380"/>
            <a:ext cx="7695743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buNone/>
            </a:pP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verdeling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maatschappij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groepen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waartussen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sociale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ongelijkheid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bestaat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10305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4608"/>
          </a:xfrm>
        </p:spPr>
        <p:txBody>
          <a:bodyPr/>
          <a:lstStyle/>
          <a:p>
            <a:r>
              <a:rPr lang="nl-NL" sz="4400" b="1" dirty="0"/>
              <a:t>Maatschappelijke ladder</a:t>
            </a:r>
            <a:br>
              <a:rPr lang="nl-NL" sz="4400" b="1" dirty="0"/>
            </a:b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336884" y="1905000"/>
            <a:ext cx="3788928" cy="5762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r>
              <a:rPr lang="nl-NL" sz="9600" dirty="0"/>
              <a:t>Open samenlevingen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4710" y="2514600"/>
            <a:ext cx="3641103" cy="37417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Mensen hebben meer kansen om sociaal mobiel te zijn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kansenongelijkheid in het onderwijs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48463" y="1905000"/>
            <a:ext cx="3930316" cy="524510"/>
          </a:xfrm>
        </p:spPr>
        <p:txBody>
          <a:bodyPr/>
          <a:lstStyle/>
          <a:p>
            <a:r>
              <a:rPr lang="nl-NL" dirty="0"/>
              <a:t>Gesloten samenlevingen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24926" y="2514600"/>
            <a:ext cx="3753853" cy="37417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Nauwelijks sprake van mobiliteit</a:t>
            </a:r>
          </a:p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Invoegtoepassing 6" title="Web Video Player">
                <a:extLst>
                  <a:ext uri="{FF2B5EF4-FFF2-40B4-BE49-F238E27FC236}">
                    <a16:creationId xmlns:a16="http://schemas.microsoft.com/office/drawing/2014/main" id="{BC828296-C2E7-463C-B030-92A723D360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027387"/>
                  </p:ext>
                </p:extLst>
              </p:nvPr>
            </p:nvGraphicFramePr>
            <p:xfrm>
              <a:off x="2550159" y="3229744"/>
              <a:ext cx="5671185" cy="294912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Invoegtoepassing 6" title="Web Video Player">
                <a:extLst>
                  <a:ext uri="{FF2B5EF4-FFF2-40B4-BE49-F238E27FC236}">
                    <a16:creationId xmlns:a16="http://schemas.microsoft.com/office/drawing/2014/main" id="{BC828296-C2E7-463C-B030-92A723D360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0159" y="3229744"/>
                <a:ext cx="5671185" cy="2949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85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04469B-4699-4456-B397-818204FC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600">
                <a:solidFill>
                  <a:srgbClr val="EBEBEB"/>
                </a:solidFill>
              </a:rPr>
              <a:t>Maak p.149 opdracht 4 vraag 4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BF41B76-FC37-4F41-BC0D-4D5EE86F3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0494" y="1385290"/>
            <a:ext cx="4087416" cy="4087416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76E164-6E23-4115-97E4-8F5CEE01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BEBEB"/>
                </a:solidFill>
              </a:rPr>
              <a:t>Wat is de maatschappelijke ladder?</a:t>
            </a:r>
          </a:p>
        </p:txBody>
      </p:sp>
    </p:spTree>
    <p:extLst>
      <p:ext uri="{BB962C8B-B14F-4D97-AF65-F5344CB8AC3E}">
        <p14:creationId xmlns:p14="http://schemas.microsoft.com/office/powerpoint/2010/main" val="168868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FCB2D-C01B-4E0B-9816-2ECE9F8B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8" y="623571"/>
            <a:ext cx="7695743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7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Antwoord vraag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8E8631-650A-4691-A524-BBBEE32B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28" y="4777380"/>
            <a:ext cx="7695743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buNone/>
            </a:pP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Alle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sociale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lagen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laag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naar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hoog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geordend</a:t>
            </a:r>
            <a:r>
              <a:rPr lang="en-US" sz="21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115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547" y="452718"/>
            <a:ext cx="8935453" cy="1400530"/>
          </a:xfrm>
        </p:spPr>
        <p:txBody>
          <a:bodyPr/>
          <a:lstStyle/>
          <a:p>
            <a:r>
              <a:rPr lang="nl-NL" sz="3200" dirty="0"/>
              <a:t>Sociale mobiliteit: iemands maatschappelijke positie kan veranderen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208547" y="1905000"/>
            <a:ext cx="3917265" cy="5762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2000" dirty="0"/>
          </a:p>
          <a:p>
            <a:r>
              <a:rPr lang="nl-NL" sz="9600" b="1" dirty="0">
                <a:solidFill>
                  <a:schemeClr val="tx1"/>
                </a:solidFill>
              </a:rPr>
              <a:t>Positietoewijzing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208548" y="2514600"/>
            <a:ext cx="3917266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verwijst naar </a:t>
            </a:r>
            <a:r>
              <a:rPr lang="nl-NL" b="1" dirty="0"/>
              <a:t>maatschappelijke oorzaken</a:t>
            </a:r>
            <a:r>
              <a:rPr lang="nl-NL" dirty="0"/>
              <a:t> waardoor een persoon of groep op een bepaalde positie terechtkomt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/>
              <a:t>mannen worden bevooroordeeld ten opzichte van	vrouwen</a:t>
            </a:r>
          </a:p>
          <a:p>
            <a:r>
              <a:rPr lang="nl-NL" dirty="0">
                <a:hlinkClick r:id="rId3"/>
              </a:rPr>
              <a:t>vrouwen in de politiek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1"/>
                </a:solidFill>
              </a:rPr>
              <a:t>positieverwerving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4517013" cy="37417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mensen verkrijgen een maatschappelijke positie door hun </a:t>
            </a:r>
            <a:r>
              <a:rPr lang="nl-NL" b="1" dirty="0"/>
              <a:t>eigen bijdrage </a:t>
            </a:r>
            <a:r>
              <a:rPr lang="nl-NL" dirty="0"/>
              <a:t>of de bijdrage van een groep waar ze bij horen.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/>
              <a:t>mensen die een hogere functie krijgen omdat ze meer cursussen hebben gevolgd 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22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nl-NL" sz="2800" b="1">
                <a:solidFill>
                  <a:srgbClr val="F2F2F2"/>
                </a:solidFill>
              </a:rPr>
              <a:t>9.2. Sociale ongelijkheid</a:t>
            </a:r>
            <a:br>
              <a:rPr lang="nl-NL" sz="2800" b="1">
                <a:solidFill>
                  <a:srgbClr val="F2F2F2"/>
                </a:solidFill>
              </a:rPr>
            </a:br>
            <a:endParaRPr lang="nl-NL" sz="280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6B0856C-65ED-4D81-A6B2-7C217D6ED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347190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881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Invoegtoepassing 6" title="Web Video Player">
                <a:extLst>
                  <a:ext uri="{FF2B5EF4-FFF2-40B4-BE49-F238E27FC236}">
                    <a16:creationId xmlns:a16="http://schemas.microsoft.com/office/drawing/2014/main" id="{EE52979B-15A5-427A-976A-6CB21D16BA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95375" y="1471612"/>
              <a:ext cx="6953250" cy="391477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Invoegtoepassing 6" title="Web Video Player">
                <a:extLst>
                  <a:ext uri="{FF2B5EF4-FFF2-40B4-BE49-F238E27FC236}">
                    <a16:creationId xmlns:a16="http://schemas.microsoft.com/office/drawing/2014/main" id="{EE52979B-15A5-427A-976A-6CB21D16BA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375" y="1471612"/>
                <a:ext cx="6953250" cy="39147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76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143A594-1AA4-4613-8649-109322EB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Maak p.150 opdracht 6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C0CB7EB-4FD7-4E01-BDFC-F7F6E0BFF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3250" t="25911" r="41329" b="29418"/>
          <a:stretch/>
        </p:blipFill>
        <p:spPr>
          <a:xfrm>
            <a:off x="482890" y="1760630"/>
            <a:ext cx="4702997" cy="33362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889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8864AD-98B5-491A-9EB6-3AA3E50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Antwoord opdracht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3C18D-DA83-42AE-8216-DC03F343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763520"/>
            <a:ext cx="6709905" cy="3484879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 </a:t>
            </a:r>
            <a:r>
              <a:rPr lang="nl-NL" sz="1600" b="1"/>
              <a:t>Opdracht 6 – Positietoewijzing of positieverwerving?</a:t>
            </a:r>
            <a:r>
              <a:rPr lang="nl-NL" sz="1600"/>
              <a:t>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1. Stijging, positieverwerving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2 Daling, positietoewijzing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3. Stijging, positieverwerving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4. Stijging, positietoewijzing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5. Daling, positietoewijzing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6 Daling, positieverwerving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7. Stijging, positieverwerving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8. Daling, positietoewijzing 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nl-NL" sz="1600"/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181791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13BD66-6457-47E7-928C-3F13535A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p.151 opdracht 7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7ECFE71-7B1B-4C31-BAF3-E31DA85A2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2947" t="9226" r="41027" b="3584"/>
          <a:stretch/>
        </p:blipFill>
        <p:spPr>
          <a:xfrm>
            <a:off x="791527" y="647698"/>
            <a:ext cx="4085724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556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9534B-5701-4B50-A9A6-D2AC9797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 opdracht 7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5EF8330-62A7-43A1-BEBE-3D150AD99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16" t="34253" r="18321" b="22152"/>
          <a:stretch/>
        </p:blipFill>
        <p:spPr>
          <a:xfrm>
            <a:off x="888999" y="1717040"/>
            <a:ext cx="7933643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0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D9585-A65B-4DCD-B2BF-FCB2674A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Echt mooi huiswerk voor de meivakantie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DA2C0-E9C5-4949-9157-E6DE1EAEC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naar de documentaire Alicia, voor iedereen die geïnteresseerd is in psychologie, zorgberoepen, opvoeding of gewoon interessante tijdvulling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https://www.2doc.nl/documentaires/series/2doc/2017/november/alicia.html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87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in 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ze denken dat ik dom ben</a:t>
            </a:r>
            <a:r>
              <a:rPr lang="nl-NL" dirty="0"/>
              <a:t> – ongelijke waardering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ongelijke verdeling van middelen</a:t>
            </a:r>
            <a:r>
              <a:rPr lang="nl-NL" dirty="0"/>
              <a:t> – ongelijke verdeling schaarste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ongelijke behandeling hartziekten</a:t>
            </a:r>
            <a:r>
              <a:rPr lang="nl-NL" dirty="0"/>
              <a:t> – ongelijke behandeling</a:t>
            </a:r>
          </a:p>
          <a:p>
            <a:r>
              <a:rPr lang="nl-NL" dirty="0">
                <a:hlinkClick r:id="rId5"/>
              </a:rPr>
              <a:t>het grote racisme experiment</a:t>
            </a:r>
            <a:endParaRPr lang="nl-NL" dirty="0"/>
          </a:p>
          <a:p>
            <a:r>
              <a:rPr lang="nl-NL" dirty="0" err="1">
                <a:hlinkClick r:id="rId6"/>
              </a:rPr>
              <a:t>jane</a:t>
            </a:r>
            <a:r>
              <a:rPr lang="nl-NL" dirty="0">
                <a:hlinkClick r:id="rId6"/>
              </a:rPr>
              <a:t> </a:t>
            </a:r>
            <a:r>
              <a:rPr lang="nl-NL" dirty="0" err="1">
                <a:hlinkClick r:id="rId6"/>
              </a:rPr>
              <a:t>elliot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13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2C7BF-A764-4869-8A88-8D913048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 title="Web Viewer">
                <a:extLst>
                  <a:ext uri="{FF2B5EF4-FFF2-40B4-BE49-F238E27FC236}">
                    <a16:creationId xmlns:a16="http://schemas.microsoft.com/office/drawing/2014/main" id="{B951DB1A-FC89-458A-885D-88977E12BA27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27088" y="2052638"/>
              <a:ext cx="6711950" cy="41957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ewer">
                <a:extLst>
                  <a:ext uri="{FF2B5EF4-FFF2-40B4-BE49-F238E27FC236}">
                    <a16:creationId xmlns:a16="http://schemas.microsoft.com/office/drawing/2014/main" id="{B951DB1A-FC89-458A-885D-88977E12BA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088" y="2052638"/>
                <a:ext cx="6711950" cy="419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66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FF4D5-F2E3-496C-A457-12DD4EC3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is het om in armoede te leven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 title="Web Video Player">
                <a:extLst>
                  <a:ext uri="{FF2B5EF4-FFF2-40B4-BE49-F238E27FC236}">
                    <a16:creationId xmlns:a16="http://schemas.microsoft.com/office/drawing/2014/main" id="{56924E6C-D323-43D2-B299-40E98F3BF954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27088" y="2052638"/>
              <a:ext cx="6711950" cy="41957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 title="Web Video Player">
                <a:extLst>
                  <a:ext uri="{FF2B5EF4-FFF2-40B4-BE49-F238E27FC236}">
                    <a16:creationId xmlns:a16="http://schemas.microsoft.com/office/drawing/2014/main" id="{56924E6C-D323-43D2-B299-40E98F3BF9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088" y="2052638"/>
                <a:ext cx="6711950" cy="419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56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nl-NL" sz="2600" b="1">
                <a:solidFill>
                  <a:srgbClr val="F2F2F2"/>
                </a:solidFill>
              </a:rPr>
              <a:t>aangeboren en niet-aangeboren verschillen</a:t>
            </a:r>
            <a:br>
              <a:rPr lang="nl-NL" sz="2600" i="1">
                <a:solidFill>
                  <a:srgbClr val="F2F2F2"/>
                </a:solidFill>
              </a:rPr>
            </a:br>
            <a:endParaRPr lang="nl-NL" sz="260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B803ECD-635C-4FFF-B346-6BFF6DE55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82047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44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ED786-83BF-4F64-AC49-7AF62FBA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Aangeboren verschillen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 title="Web Video Player">
                <a:extLst>
                  <a:ext uri="{FF2B5EF4-FFF2-40B4-BE49-F238E27FC236}">
                    <a16:creationId xmlns:a16="http://schemas.microsoft.com/office/drawing/2014/main" id="{B7CC8FA6-DF92-43F8-BD00-B72C81FB7FD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27088" y="2052638"/>
              <a:ext cx="6711950" cy="41957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deo Player">
                <a:extLst>
                  <a:ext uri="{FF2B5EF4-FFF2-40B4-BE49-F238E27FC236}">
                    <a16:creationId xmlns:a16="http://schemas.microsoft.com/office/drawing/2014/main" id="{B7CC8FA6-DF92-43F8-BD00-B72C81FB7F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088" y="2052638"/>
                <a:ext cx="6711950" cy="419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02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2276E-AD13-43A1-A4E8-18867777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p.149 opdracht 5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5093FB6-3D5B-4C02-8145-49B96F62C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41" t="27257" r="41178" b="12195"/>
          <a:stretch/>
        </p:blipFill>
        <p:spPr>
          <a:xfrm>
            <a:off x="324262" y="1422400"/>
            <a:ext cx="5375498" cy="50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0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4F5B4E-7587-44B3-90EE-6C7A5C80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nl-NL" sz="2800">
                <a:solidFill>
                  <a:srgbClr val="F2F2F2"/>
                </a:solidFill>
              </a:rPr>
              <a:t>Antwoord opdracht 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D3E870A-9C74-42CC-BBBD-CFB02A96B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789689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003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webextension1.xml><?xml version="1.0" encoding="utf-8"?>
<we:webextension xmlns:we="http://schemas.microsoft.com/office/webextensions/webextension/2010/11" id="{4EF44B94-D370-4871-B07F-7F99490E3634}">
  <we:reference id="wa104295828" version="1.6.0.0" store="nl-NL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nos.nl/collectie/13841/artikel/2329883-zwarte-gemeenschap-vs-harder-getroffen-door-corona&quot;,&quot;values&quot;:{},&quot;data&quot;:{&quot;uri&quot;:&quot;nos.nl/collectie/13841/artikel/2329883-zwarte-gemeenschap-vs-harder-getroffen-door-corona&quot;},&quot;secure&quot;:false}],&quot;name&quot;:&quot;nos.nl/collectie/13841/artikel/2329883-zwarte-gemeenschap-vs-harder-getroffen-door-corona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4BA85FDB-697E-4ACC-BFD1-BADA418FFD88}">
  <we:reference id="wa104221182" version="3.3.0.0" store="nl-NL" storeType="OMEX"/>
  <we:alternateReferences>
    <we:reference id="WA104221182" version="3.3.0.0" store="WA104221182" storeType="OMEX"/>
  </we:alternateReferences>
  <we:properties>
    <we:property name="slideId" value="289"/>
    <we:property name="vid" value="&quot;https://www.youtube.com/watch?v=90UwkBy_3Kc&quot;"/>
    <we:property name="autoplay" value="0"/>
    <we:property name="starttime" value="0"/>
    <we:property name="endtime" value="0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BFB90426-E9A8-4058-A46C-272153B612D8}">
  <we:reference id="wa104221182" version="3.3.0.0" store="nl-NL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91"/>
    <we:property name="starttime" value="0"/>
    <we:property name="vid" value="&quot;https://www.youtube.com/watch?v=E2eqJUc_MDY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D5565CB8-FD7B-4180-89AE-1508D6658C50}">
  <we:reference id="wa104221182" version="3.3.0.0" store="nl-NL" storeType="OMEX"/>
  <we:alternateReferences>
    <we:reference id="WA104221182" version="3.3.0.0" store="WA104221182" storeType="OMEX"/>
  </we:alternateReferences>
  <we:properties>
    <we:property name="slideId" value="292"/>
    <we:property name="vid" value="&quot;https://www.youtube.com/watch?v=u8ZtTu2Ym0Y&quot;"/>
    <we:property name="autoplay" value="0"/>
    <we:property name="starttime" value="0"/>
    <we:property name="endtime" value="0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105BD2A2-6418-4419-848D-97488E51DD6B}">
  <we:reference id="wa104221182" version="3.3.0.0" store="nl-NL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62"/>
    <we:property name="starttime" value="0"/>
    <we:property name="vid" value="&quot;https://www.youtube.com/watch?v=gKY23j1V-NI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EA201A61-B943-4501-8956-84A3DDC8C4ED}">
  <we:reference id="wa104221182" version="3.3.0.0" store="nl-NL" storeType="OMEX"/>
  <we:alternateReferences>
    <we:reference id="WA104221182" version="3.3.0.0" store="WA104221182" storeType="OMEX"/>
  </we:alternateReferences>
  <we:properties>
    <we:property name="slideId" value="293"/>
    <we:property name="vid" value="&quot;https://www.youtube.com/watch?v=OpWm-Vx2boo&quot;"/>
    <we:property name="autoplay" value="0"/>
    <we:property name="starttime" value="0"/>
    <we:property name="endtime" value="0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6DE0BD92FAC48B76C7D0FC08B6828" ma:contentTypeVersion="11" ma:contentTypeDescription="Een nieuw document maken." ma:contentTypeScope="" ma:versionID="8d4d9203c22fa1195550dfc07eba64a3">
  <xsd:schema xmlns:xsd="http://www.w3.org/2001/XMLSchema" xmlns:xs="http://www.w3.org/2001/XMLSchema" xmlns:p="http://schemas.microsoft.com/office/2006/metadata/properties" xmlns:ns2="72c15c03-160c-41e9-9c47-23211be9e973" xmlns:ns3="42366b5a-bc32-4d88-9c8f-d4ad65b87cd5" targetNamespace="http://schemas.microsoft.com/office/2006/metadata/properties" ma:root="true" ma:fieldsID="43ad933ff95f1f2ae5b3e74eceab6537" ns2:_="" ns3:_="">
    <xsd:import namespace="72c15c03-160c-41e9-9c47-23211be9e973"/>
    <xsd:import namespace="42366b5a-bc32-4d88-9c8f-d4ad65b87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15c03-160c-41e9-9c47-23211be9e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66b5a-bc32-4d88-9c8f-d4ad65b87cd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8A0D8E-DCB0-43E5-9C4F-B3E7485583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71070D-BE0A-4DD1-8854-22C6265DBC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2520F-4437-4C79-B444-7C92328C2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15c03-160c-41e9-9c47-23211be9e973"/>
    <ds:schemaRef ds:uri="42366b5a-bc32-4d88-9c8f-d4ad65b87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694</Words>
  <Application>Microsoft Office PowerPoint</Application>
  <PresentationFormat>Diavoorstelling (4:3)</PresentationFormat>
  <Paragraphs>115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HDOfficeLightV0</vt:lpstr>
      <vt:lpstr>Ion</vt:lpstr>
      <vt:lpstr>Sociale veranderingen in het verhoudingsvraagstuk</vt:lpstr>
      <vt:lpstr>9.2. Sociale ongelijkheid </vt:lpstr>
      <vt:lpstr>Toelichting in beeld</vt:lpstr>
      <vt:lpstr>PowerPoint-presentatie</vt:lpstr>
      <vt:lpstr>Hoe is het om in armoede te leven</vt:lpstr>
      <vt:lpstr>aangeboren en niet-aangeboren verschillen </vt:lpstr>
      <vt:lpstr>Aangeboren verschillen</vt:lpstr>
      <vt:lpstr>Maak p.149 opdracht 5</vt:lpstr>
      <vt:lpstr>Antwoord opdracht 5</vt:lpstr>
      <vt:lpstr>Consequenties van verschillen voor maatschappelijke positie  </vt:lpstr>
      <vt:lpstr>Verschillen leiden tot ongelijke verdeling van schaarse en hooggewaardeerde zaken, ongelijke waardering of ongelijke behandeling  </vt:lpstr>
      <vt:lpstr>PowerPoint-presentatie</vt:lpstr>
      <vt:lpstr>Maatschappelijke ladder </vt:lpstr>
      <vt:lpstr>Maak p.149 opdracht 4 vraag 3</vt:lpstr>
      <vt:lpstr>Antwoord vraag 3</vt:lpstr>
      <vt:lpstr>Maatschappelijke ladder </vt:lpstr>
      <vt:lpstr>Maak p.149 opdracht 4 vraag 4</vt:lpstr>
      <vt:lpstr>Antwoord vraag 4</vt:lpstr>
      <vt:lpstr>Sociale mobiliteit: iemands maatschappelijke positie kan veranderen </vt:lpstr>
      <vt:lpstr>PowerPoint-presentatie</vt:lpstr>
      <vt:lpstr>Maak p.150 opdracht 6</vt:lpstr>
      <vt:lpstr>Antwoord opdracht 6</vt:lpstr>
      <vt:lpstr>p.151 opdracht 7</vt:lpstr>
      <vt:lpstr>Antwoord opdracht 7</vt:lpstr>
      <vt:lpstr>Echt mooi huiswerk voor de meivakantie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Sociale veranderingen in het verhoudingsvraagstuk</dc:title>
  <dc:creator>Hamstra-de Jong, AB (Anke)</dc:creator>
  <cp:lastModifiedBy>anke hamstra</cp:lastModifiedBy>
  <cp:revision>3</cp:revision>
  <dcterms:created xsi:type="dcterms:W3CDTF">2020-04-23T09:47:13Z</dcterms:created>
  <dcterms:modified xsi:type="dcterms:W3CDTF">2020-04-24T13:24:49Z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0x0101003076DE0BD92FAC48B76C7D0FC08B6828</vt:lpwstr>
  </property>
</Properties>
</file>