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810" r:id="rId5"/>
  </p:sldMasterIdLst>
  <p:notesMasterIdLst>
    <p:notesMasterId r:id="rId27"/>
  </p:notesMasterIdLst>
  <p:handoutMasterIdLst>
    <p:handoutMasterId r:id="rId28"/>
  </p:handoutMasterIdLst>
  <p:sldIdLst>
    <p:sldId id="282" r:id="rId6"/>
    <p:sldId id="283" r:id="rId7"/>
    <p:sldId id="270" r:id="rId8"/>
    <p:sldId id="285" r:id="rId9"/>
    <p:sldId id="286" r:id="rId10"/>
    <p:sldId id="293" r:id="rId11"/>
    <p:sldId id="295" r:id="rId12"/>
    <p:sldId id="294" r:id="rId13"/>
    <p:sldId id="296" r:id="rId14"/>
    <p:sldId id="297" r:id="rId15"/>
    <p:sldId id="289" r:id="rId16"/>
    <p:sldId id="290" r:id="rId17"/>
    <p:sldId id="298" r:id="rId18"/>
    <p:sldId id="271" r:id="rId19"/>
    <p:sldId id="301" r:id="rId20"/>
    <p:sldId id="287" r:id="rId21"/>
    <p:sldId id="288" r:id="rId22"/>
    <p:sldId id="300" r:id="rId23"/>
    <p:sldId id="291" r:id="rId24"/>
    <p:sldId id="299"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A2FA8-11A2-4772-94D4-6E750B4B1B58}" v="4" dt="2020-05-08T13:18:04.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82404" autoAdjust="0"/>
  </p:normalViewPr>
  <p:slideViewPr>
    <p:cSldViewPr snapToGrid="0">
      <p:cViewPr varScale="1">
        <p:scale>
          <a:sx n="94" d="100"/>
          <a:sy n="94" d="100"/>
        </p:scale>
        <p:origin x="20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e" userId="7d70ae7c-a956-42f9-a508-64c70c504312" providerId="ADAL" clId="{BECF7619-B0AB-4641-91AB-41227EDF1645}"/>
    <pc:docChg chg="custSel mod addSld delSld modSld sldOrd">
      <pc:chgData name="Anke" userId="7d70ae7c-a956-42f9-a508-64c70c504312" providerId="ADAL" clId="{BECF7619-B0AB-4641-91AB-41227EDF1645}" dt="2020-05-07T11:12:15.934" v="410" actId="1076"/>
      <pc:docMkLst>
        <pc:docMk/>
      </pc:docMkLst>
      <pc:sldChg chg="del">
        <pc:chgData name="Anke" userId="7d70ae7c-a956-42f9-a508-64c70c504312" providerId="ADAL" clId="{BECF7619-B0AB-4641-91AB-41227EDF1645}" dt="2020-05-07T08:02:53.833" v="0" actId="2696"/>
        <pc:sldMkLst>
          <pc:docMk/>
          <pc:sldMk cId="1353331141" sldId="272"/>
        </pc:sldMkLst>
      </pc:sldChg>
      <pc:sldChg chg="del">
        <pc:chgData name="Anke" userId="7d70ae7c-a956-42f9-a508-64c70c504312" providerId="ADAL" clId="{BECF7619-B0AB-4641-91AB-41227EDF1645}" dt="2020-05-07T08:02:57.266" v="1" actId="2696"/>
        <pc:sldMkLst>
          <pc:docMk/>
          <pc:sldMk cId="1383151638" sldId="273"/>
        </pc:sldMkLst>
      </pc:sldChg>
      <pc:sldChg chg="del">
        <pc:chgData name="Anke" userId="7d70ae7c-a956-42f9-a508-64c70c504312" providerId="ADAL" clId="{BECF7619-B0AB-4641-91AB-41227EDF1645}" dt="2020-05-07T08:03:00.197" v="2" actId="2696"/>
        <pc:sldMkLst>
          <pc:docMk/>
          <pc:sldMk cId="135837401" sldId="274"/>
        </pc:sldMkLst>
      </pc:sldChg>
      <pc:sldChg chg="del">
        <pc:chgData name="Anke" userId="7d70ae7c-a956-42f9-a508-64c70c504312" providerId="ADAL" clId="{BECF7619-B0AB-4641-91AB-41227EDF1645}" dt="2020-05-07T08:03:03.035" v="3" actId="2696"/>
        <pc:sldMkLst>
          <pc:docMk/>
          <pc:sldMk cId="3499772424" sldId="275"/>
        </pc:sldMkLst>
      </pc:sldChg>
      <pc:sldChg chg="del">
        <pc:chgData name="Anke" userId="7d70ae7c-a956-42f9-a508-64c70c504312" providerId="ADAL" clId="{BECF7619-B0AB-4641-91AB-41227EDF1645}" dt="2020-05-07T08:03:11.933" v="6" actId="2696"/>
        <pc:sldMkLst>
          <pc:docMk/>
          <pc:sldMk cId="1591735768" sldId="279"/>
        </pc:sldMkLst>
      </pc:sldChg>
      <pc:sldChg chg="del">
        <pc:chgData name="Anke" userId="7d70ae7c-a956-42f9-a508-64c70c504312" providerId="ADAL" clId="{BECF7619-B0AB-4641-91AB-41227EDF1645}" dt="2020-05-07T08:03:09.157" v="5" actId="2696"/>
        <pc:sldMkLst>
          <pc:docMk/>
          <pc:sldMk cId="1449054049" sldId="280"/>
        </pc:sldMkLst>
      </pc:sldChg>
      <pc:sldChg chg="del">
        <pc:chgData name="Anke" userId="7d70ae7c-a956-42f9-a508-64c70c504312" providerId="ADAL" clId="{BECF7619-B0AB-4641-91AB-41227EDF1645}" dt="2020-05-07T08:03:06.133" v="4" actId="2696"/>
        <pc:sldMkLst>
          <pc:docMk/>
          <pc:sldMk cId="3059197885" sldId="281"/>
        </pc:sldMkLst>
      </pc:sldChg>
      <pc:sldChg chg="addSp modSp mod setBg setClrOvrMap">
        <pc:chgData name="Anke" userId="7d70ae7c-a956-42f9-a508-64c70c504312" providerId="ADAL" clId="{BECF7619-B0AB-4641-91AB-41227EDF1645}" dt="2020-05-07T08:03:55.120" v="13" actId="26606"/>
        <pc:sldMkLst>
          <pc:docMk/>
          <pc:sldMk cId="3609101757" sldId="287"/>
        </pc:sldMkLst>
        <pc:spChg chg="mod">
          <ac:chgData name="Anke" userId="7d70ae7c-a956-42f9-a508-64c70c504312" providerId="ADAL" clId="{BECF7619-B0AB-4641-91AB-41227EDF1645}" dt="2020-05-07T08:03:55.120" v="13" actId="26606"/>
          <ac:spMkLst>
            <pc:docMk/>
            <pc:sldMk cId="3609101757" sldId="287"/>
            <ac:spMk id="11" creationId="{89918379-9B9F-45C7-863A-D87BDC587389}"/>
          </ac:spMkLst>
        </pc:spChg>
        <pc:spChg chg="add">
          <ac:chgData name="Anke" userId="7d70ae7c-a956-42f9-a508-64c70c504312" providerId="ADAL" clId="{BECF7619-B0AB-4641-91AB-41227EDF1645}" dt="2020-05-07T08:03:55.120" v="13" actId="26606"/>
          <ac:spMkLst>
            <pc:docMk/>
            <pc:sldMk cId="3609101757" sldId="287"/>
            <ac:spMk id="22" creationId="{4AC0CD9D-7610-4620-93B4-798CCD9AB581}"/>
          </ac:spMkLst>
        </pc:spChg>
        <pc:spChg chg="add">
          <ac:chgData name="Anke" userId="7d70ae7c-a956-42f9-a508-64c70c504312" providerId="ADAL" clId="{BECF7619-B0AB-4641-91AB-41227EDF1645}" dt="2020-05-07T08:03:55.120" v="13" actId="26606"/>
          <ac:spMkLst>
            <pc:docMk/>
            <pc:sldMk cId="3609101757" sldId="287"/>
            <ac:spMk id="28" creationId="{DE4D62F9-188E-4530-84C2-24BDEE4BEB82}"/>
          </ac:spMkLst>
        </pc:spChg>
        <pc:spChg chg="add">
          <ac:chgData name="Anke" userId="7d70ae7c-a956-42f9-a508-64c70c504312" providerId="ADAL" clId="{BECF7619-B0AB-4641-91AB-41227EDF1645}" dt="2020-05-07T08:03:55.120" v="13" actId="26606"/>
          <ac:spMkLst>
            <pc:docMk/>
            <pc:sldMk cId="3609101757" sldId="287"/>
            <ac:spMk id="30" creationId="{757B325C-3E35-45CF-9D07-3BCB281F3B9C}"/>
          </ac:spMkLst>
        </pc:spChg>
        <pc:spChg chg="add">
          <ac:chgData name="Anke" userId="7d70ae7c-a956-42f9-a508-64c70c504312" providerId="ADAL" clId="{BECF7619-B0AB-4641-91AB-41227EDF1645}" dt="2020-05-07T08:03:55.120" v="13" actId="26606"/>
          <ac:spMkLst>
            <pc:docMk/>
            <pc:sldMk cId="3609101757" sldId="287"/>
            <ac:spMk id="32" creationId="{C24BEC42-AFF3-40D1-93A2-A27A42E1E23C}"/>
          </ac:spMkLst>
        </pc:spChg>
        <pc:spChg chg="add">
          <ac:chgData name="Anke" userId="7d70ae7c-a956-42f9-a508-64c70c504312" providerId="ADAL" clId="{BECF7619-B0AB-4641-91AB-41227EDF1645}" dt="2020-05-07T08:03:55.120" v="13" actId="26606"/>
          <ac:spMkLst>
            <pc:docMk/>
            <pc:sldMk cId="3609101757" sldId="287"/>
            <ac:spMk id="34" creationId="{608F427C-1EC9-4280-9367-F2B3AA063E82}"/>
          </ac:spMkLst>
        </pc:spChg>
        <pc:spChg chg="add">
          <ac:chgData name="Anke" userId="7d70ae7c-a956-42f9-a508-64c70c504312" providerId="ADAL" clId="{BECF7619-B0AB-4641-91AB-41227EDF1645}" dt="2020-05-07T08:03:55.120" v="13" actId="26606"/>
          <ac:spMkLst>
            <pc:docMk/>
            <pc:sldMk cId="3609101757" sldId="287"/>
            <ac:spMk id="36" creationId="{F98810A7-E114-447A-A7D6-69B27CFB5650}"/>
          </ac:spMkLst>
        </pc:spChg>
        <pc:picChg chg="mod">
          <ac:chgData name="Anke" userId="7d70ae7c-a956-42f9-a508-64c70c504312" providerId="ADAL" clId="{BECF7619-B0AB-4641-91AB-41227EDF1645}" dt="2020-05-07T08:03:55.120" v="13" actId="26606"/>
          <ac:picMkLst>
            <pc:docMk/>
            <pc:sldMk cId="3609101757" sldId="287"/>
            <ac:picMk id="13" creationId="{C9879D67-B845-473F-B8BE-94089872CD24}"/>
          </ac:picMkLst>
        </pc:picChg>
        <pc:picChg chg="add">
          <ac:chgData name="Anke" userId="7d70ae7c-a956-42f9-a508-64c70c504312" providerId="ADAL" clId="{BECF7619-B0AB-4641-91AB-41227EDF1645}" dt="2020-05-07T08:03:55.120" v="13" actId="26606"/>
          <ac:picMkLst>
            <pc:docMk/>
            <pc:sldMk cId="3609101757" sldId="287"/>
            <ac:picMk id="18" creationId="{41B68C77-138E-4BF7-A276-BD0C78A4219F}"/>
          </ac:picMkLst>
        </pc:picChg>
        <pc:picChg chg="add">
          <ac:chgData name="Anke" userId="7d70ae7c-a956-42f9-a508-64c70c504312" providerId="ADAL" clId="{BECF7619-B0AB-4641-91AB-41227EDF1645}" dt="2020-05-07T08:03:55.120" v="13" actId="26606"/>
          <ac:picMkLst>
            <pc:docMk/>
            <pc:sldMk cId="3609101757" sldId="287"/>
            <ac:picMk id="20" creationId="{7C268552-D473-46ED-B1B8-422042C4DEF1}"/>
          </ac:picMkLst>
        </pc:picChg>
        <pc:picChg chg="add">
          <ac:chgData name="Anke" userId="7d70ae7c-a956-42f9-a508-64c70c504312" providerId="ADAL" clId="{BECF7619-B0AB-4641-91AB-41227EDF1645}" dt="2020-05-07T08:03:55.120" v="13" actId="26606"/>
          <ac:picMkLst>
            <pc:docMk/>
            <pc:sldMk cId="3609101757" sldId="287"/>
            <ac:picMk id="24" creationId="{B9238B3E-24AA-439A-B527-6C5DF6D72145}"/>
          </ac:picMkLst>
        </pc:picChg>
        <pc:picChg chg="add">
          <ac:chgData name="Anke" userId="7d70ae7c-a956-42f9-a508-64c70c504312" providerId="ADAL" clId="{BECF7619-B0AB-4641-91AB-41227EDF1645}" dt="2020-05-07T08:03:55.120" v="13" actId="26606"/>
          <ac:picMkLst>
            <pc:docMk/>
            <pc:sldMk cId="3609101757" sldId="287"/>
            <ac:picMk id="26" creationId="{69F01145-BEA3-4CBF-AA21-10077B948CA8}"/>
          </ac:picMkLst>
        </pc:picChg>
      </pc:sldChg>
      <pc:sldChg chg="addSp delSp modSp mod setBg setClrOvrMap">
        <pc:chgData name="Anke" userId="7d70ae7c-a956-42f9-a508-64c70c504312" providerId="ADAL" clId="{BECF7619-B0AB-4641-91AB-41227EDF1645}" dt="2020-05-07T08:03:46.559" v="12" actId="26606"/>
        <pc:sldMkLst>
          <pc:docMk/>
          <pc:sldMk cId="2679456822" sldId="288"/>
        </pc:sldMkLst>
        <pc:spChg chg="mod">
          <ac:chgData name="Anke" userId="7d70ae7c-a956-42f9-a508-64c70c504312" providerId="ADAL" clId="{BECF7619-B0AB-4641-91AB-41227EDF1645}" dt="2020-05-07T08:03:46.559" v="12" actId="26606"/>
          <ac:spMkLst>
            <pc:docMk/>
            <pc:sldMk cId="2679456822" sldId="288"/>
            <ac:spMk id="2" creationId="{3CDB674F-6F42-44B8-B1A1-E3D03A308349}"/>
          </ac:spMkLst>
        </pc:spChg>
        <pc:spChg chg="del">
          <ac:chgData name="Anke" userId="7d70ae7c-a956-42f9-a508-64c70c504312" providerId="ADAL" clId="{BECF7619-B0AB-4641-91AB-41227EDF1645}" dt="2020-05-07T08:03:46.559" v="12" actId="26606"/>
          <ac:spMkLst>
            <pc:docMk/>
            <pc:sldMk cId="2679456822" sldId="288"/>
            <ac:spMk id="3" creationId="{A0543821-C0DD-43E3-B5C2-BCD33DDD14E1}"/>
          </ac:spMkLst>
        </pc:spChg>
        <pc:spChg chg="add">
          <ac:chgData name="Anke" userId="7d70ae7c-a956-42f9-a508-64c70c504312" providerId="ADAL" clId="{BECF7619-B0AB-4641-91AB-41227EDF1645}" dt="2020-05-07T08:03:46.559" v="12" actId="26606"/>
          <ac:spMkLst>
            <pc:docMk/>
            <pc:sldMk cId="2679456822" sldId="288"/>
            <ac:spMk id="10" creationId="{F747F1B4-B831-4277-8AB0-32767F7EB7BF}"/>
          </ac:spMkLst>
        </pc:spChg>
        <pc:spChg chg="add">
          <ac:chgData name="Anke" userId="7d70ae7c-a956-42f9-a508-64c70c504312" providerId="ADAL" clId="{BECF7619-B0AB-4641-91AB-41227EDF1645}" dt="2020-05-07T08:03:46.559" v="12" actId="26606"/>
          <ac:spMkLst>
            <pc:docMk/>
            <pc:sldMk cId="2679456822" sldId="288"/>
            <ac:spMk id="12" creationId="{D80CFA21-AB7C-4BEB-9BFF-05764FBBF3C6}"/>
          </ac:spMkLst>
        </pc:spChg>
        <pc:spChg chg="add">
          <ac:chgData name="Anke" userId="7d70ae7c-a956-42f9-a508-64c70c504312" providerId="ADAL" clId="{BECF7619-B0AB-4641-91AB-41227EDF1645}" dt="2020-05-07T08:03:46.559" v="12" actId="26606"/>
          <ac:spMkLst>
            <pc:docMk/>
            <pc:sldMk cId="2679456822" sldId="288"/>
            <ac:spMk id="14" creationId="{12F7E335-851A-4CAE-B09F-E657819D4600}"/>
          </ac:spMkLst>
        </pc:spChg>
        <pc:spChg chg="add">
          <ac:chgData name="Anke" userId="7d70ae7c-a956-42f9-a508-64c70c504312" providerId="ADAL" clId="{BECF7619-B0AB-4641-91AB-41227EDF1645}" dt="2020-05-07T08:03:46.559" v="12" actId="26606"/>
          <ac:spMkLst>
            <pc:docMk/>
            <pc:sldMk cId="2679456822" sldId="288"/>
            <ac:spMk id="16" creationId="{10B541F0-7F6E-402E-84D8-CF96EACA5FBC}"/>
          </ac:spMkLst>
        </pc:spChg>
        <pc:graphicFrameChg chg="add">
          <ac:chgData name="Anke" userId="7d70ae7c-a956-42f9-a508-64c70c504312" providerId="ADAL" clId="{BECF7619-B0AB-4641-91AB-41227EDF1645}" dt="2020-05-07T08:03:46.559" v="12" actId="26606"/>
          <ac:graphicFrameMkLst>
            <pc:docMk/>
            <pc:sldMk cId="2679456822" sldId="288"/>
            <ac:graphicFrameMk id="5" creationId="{9DCA9AA3-0D94-4793-BF17-C49DBA573445}"/>
          </ac:graphicFrameMkLst>
        </pc:graphicFrameChg>
      </pc:sldChg>
      <pc:sldChg chg="addSp modSp mod setBg setClrOvrMap">
        <pc:chgData name="Anke" userId="7d70ae7c-a956-42f9-a508-64c70c504312" providerId="ADAL" clId="{BECF7619-B0AB-4641-91AB-41227EDF1645}" dt="2020-05-07T08:03:39.865" v="11" actId="26606"/>
        <pc:sldMkLst>
          <pc:docMk/>
          <pc:sldMk cId="3067908806" sldId="291"/>
        </pc:sldMkLst>
        <pc:spChg chg="mod">
          <ac:chgData name="Anke" userId="7d70ae7c-a956-42f9-a508-64c70c504312" providerId="ADAL" clId="{BECF7619-B0AB-4641-91AB-41227EDF1645}" dt="2020-05-07T08:03:39.865" v="11" actId="26606"/>
          <ac:spMkLst>
            <pc:docMk/>
            <pc:sldMk cId="3067908806" sldId="291"/>
            <ac:spMk id="2" creationId="{EEA53F90-B3C7-4C75-B179-F00314D6052C}"/>
          </ac:spMkLst>
        </pc:spChg>
        <pc:spChg chg="add">
          <ac:chgData name="Anke" userId="7d70ae7c-a956-42f9-a508-64c70c504312" providerId="ADAL" clId="{BECF7619-B0AB-4641-91AB-41227EDF1645}" dt="2020-05-07T08:03:39.865" v="11" actId="26606"/>
          <ac:spMkLst>
            <pc:docMk/>
            <pc:sldMk cId="3067908806" sldId="291"/>
            <ac:spMk id="13" creationId="{4AC0CD9D-7610-4620-93B4-798CCD9AB581}"/>
          </ac:spMkLst>
        </pc:spChg>
        <pc:spChg chg="add">
          <ac:chgData name="Anke" userId="7d70ae7c-a956-42f9-a508-64c70c504312" providerId="ADAL" clId="{BECF7619-B0AB-4641-91AB-41227EDF1645}" dt="2020-05-07T08:03:39.865" v="11" actId="26606"/>
          <ac:spMkLst>
            <pc:docMk/>
            <pc:sldMk cId="3067908806" sldId="291"/>
            <ac:spMk id="19" creationId="{DE4D62F9-188E-4530-84C2-24BDEE4BEB82}"/>
          </ac:spMkLst>
        </pc:spChg>
        <pc:spChg chg="add">
          <ac:chgData name="Anke" userId="7d70ae7c-a956-42f9-a508-64c70c504312" providerId="ADAL" clId="{BECF7619-B0AB-4641-91AB-41227EDF1645}" dt="2020-05-07T08:03:39.865" v="11" actId="26606"/>
          <ac:spMkLst>
            <pc:docMk/>
            <pc:sldMk cId="3067908806" sldId="291"/>
            <ac:spMk id="21" creationId="{D67CA421-FA2B-47ED-A101-F8BBEBB2976B}"/>
          </ac:spMkLst>
        </pc:spChg>
        <pc:spChg chg="add">
          <ac:chgData name="Anke" userId="7d70ae7c-a956-42f9-a508-64c70c504312" providerId="ADAL" clId="{BECF7619-B0AB-4641-91AB-41227EDF1645}" dt="2020-05-07T08:03:39.865" v="11" actId="26606"/>
          <ac:spMkLst>
            <pc:docMk/>
            <pc:sldMk cId="3067908806" sldId="291"/>
            <ac:spMk id="23" creationId="{12425D82-CD5E-45A4-9542-70951E59F2D1}"/>
          </ac:spMkLst>
        </pc:spChg>
        <pc:spChg chg="add">
          <ac:chgData name="Anke" userId="7d70ae7c-a956-42f9-a508-64c70c504312" providerId="ADAL" clId="{BECF7619-B0AB-4641-91AB-41227EDF1645}" dt="2020-05-07T08:03:39.865" v="11" actId="26606"/>
          <ac:spMkLst>
            <pc:docMk/>
            <pc:sldMk cId="3067908806" sldId="291"/>
            <ac:spMk id="25" creationId="{221DB897-A621-4D5F-AC81-91199AC4370E}"/>
          </ac:spMkLst>
        </pc:spChg>
        <pc:picChg chg="mod">
          <ac:chgData name="Anke" userId="7d70ae7c-a956-42f9-a508-64c70c504312" providerId="ADAL" clId="{BECF7619-B0AB-4641-91AB-41227EDF1645}" dt="2020-05-07T08:03:39.865" v="11" actId="26606"/>
          <ac:picMkLst>
            <pc:docMk/>
            <pc:sldMk cId="3067908806" sldId="291"/>
            <ac:picMk id="4" creationId="{BC6CA625-7FFD-4BFC-9F6A-A1D37D3350C3}"/>
          </ac:picMkLst>
        </pc:picChg>
        <pc:picChg chg="add">
          <ac:chgData name="Anke" userId="7d70ae7c-a956-42f9-a508-64c70c504312" providerId="ADAL" clId="{BECF7619-B0AB-4641-91AB-41227EDF1645}" dt="2020-05-07T08:03:39.865" v="11" actId="26606"/>
          <ac:picMkLst>
            <pc:docMk/>
            <pc:sldMk cId="3067908806" sldId="291"/>
            <ac:picMk id="9" creationId="{41B68C77-138E-4BF7-A276-BD0C78A4219F}"/>
          </ac:picMkLst>
        </pc:picChg>
        <pc:picChg chg="add">
          <ac:chgData name="Anke" userId="7d70ae7c-a956-42f9-a508-64c70c504312" providerId="ADAL" clId="{BECF7619-B0AB-4641-91AB-41227EDF1645}" dt="2020-05-07T08:03:39.865" v="11" actId="26606"/>
          <ac:picMkLst>
            <pc:docMk/>
            <pc:sldMk cId="3067908806" sldId="291"/>
            <ac:picMk id="11" creationId="{7C268552-D473-46ED-B1B8-422042C4DEF1}"/>
          </ac:picMkLst>
        </pc:picChg>
        <pc:picChg chg="add">
          <ac:chgData name="Anke" userId="7d70ae7c-a956-42f9-a508-64c70c504312" providerId="ADAL" clId="{BECF7619-B0AB-4641-91AB-41227EDF1645}" dt="2020-05-07T08:03:39.865" v="11" actId="26606"/>
          <ac:picMkLst>
            <pc:docMk/>
            <pc:sldMk cId="3067908806" sldId="291"/>
            <ac:picMk id="15" creationId="{B9238B3E-24AA-439A-B527-6C5DF6D72145}"/>
          </ac:picMkLst>
        </pc:picChg>
        <pc:picChg chg="add">
          <ac:chgData name="Anke" userId="7d70ae7c-a956-42f9-a508-64c70c504312" providerId="ADAL" clId="{BECF7619-B0AB-4641-91AB-41227EDF1645}" dt="2020-05-07T08:03:39.865" v="11" actId="26606"/>
          <ac:picMkLst>
            <pc:docMk/>
            <pc:sldMk cId="3067908806" sldId="291"/>
            <ac:picMk id="17" creationId="{69F01145-BEA3-4CBF-AA21-10077B948CA8}"/>
          </ac:picMkLst>
        </pc:picChg>
      </pc:sldChg>
      <pc:sldChg chg="addSp modSp mod setBg setClrOvrMap">
        <pc:chgData name="Anke" userId="7d70ae7c-a956-42f9-a508-64c70c504312" providerId="ADAL" clId="{BECF7619-B0AB-4641-91AB-41227EDF1645}" dt="2020-05-07T11:12:15.934" v="410" actId="1076"/>
        <pc:sldMkLst>
          <pc:docMk/>
          <pc:sldMk cId="234836966" sldId="292"/>
        </pc:sldMkLst>
        <pc:spChg chg="mod">
          <ac:chgData name="Anke" userId="7d70ae7c-a956-42f9-a508-64c70c504312" providerId="ADAL" clId="{BECF7619-B0AB-4641-91AB-41227EDF1645}" dt="2020-05-07T08:03:20.557" v="7" actId="26606"/>
          <ac:spMkLst>
            <pc:docMk/>
            <pc:sldMk cId="234836966" sldId="292"/>
            <ac:spMk id="2" creationId="{D8DB817A-C2B2-4FBA-8789-2C4CB51214FD}"/>
          </ac:spMkLst>
        </pc:spChg>
        <pc:spChg chg="add">
          <ac:chgData name="Anke" userId="7d70ae7c-a956-42f9-a508-64c70c504312" providerId="ADAL" clId="{BECF7619-B0AB-4641-91AB-41227EDF1645}" dt="2020-05-07T08:03:20.557" v="7" actId="26606"/>
          <ac:spMkLst>
            <pc:docMk/>
            <pc:sldMk cId="234836966" sldId="292"/>
            <ac:spMk id="13" creationId="{4AC0CD9D-7610-4620-93B4-798CCD9AB581}"/>
          </ac:spMkLst>
        </pc:spChg>
        <pc:spChg chg="add">
          <ac:chgData name="Anke" userId="7d70ae7c-a956-42f9-a508-64c70c504312" providerId="ADAL" clId="{BECF7619-B0AB-4641-91AB-41227EDF1645}" dt="2020-05-07T08:03:20.557" v="7" actId="26606"/>
          <ac:spMkLst>
            <pc:docMk/>
            <pc:sldMk cId="234836966" sldId="292"/>
            <ac:spMk id="19" creationId="{DE4D62F9-188E-4530-84C2-24BDEE4BEB82}"/>
          </ac:spMkLst>
        </pc:spChg>
        <pc:spChg chg="add">
          <ac:chgData name="Anke" userId="7d70ae7c-a956-42f9-a508-64c70c504312" providerId="ADAL" clId="{BECF7619-B0AB-4641-91AB-41227EDF1645}" dt="2020-05-07T08:03:20.557" v="7" actId="26606"/>
          <ac:spMkLst>
            <pc:docMk/>
            <pc:sldMk cId="234836966" sldId="292"/>
            <ac:spMk id="21" creationId="{757B325C-3E35-45CF-9D07-3BCB281F3B9C}"/>
          </ac:spMkLst>
        </pc:spChg>
        <pc:spChg chg="add">
          <ac:chgData name="Anke" userId="7d70ae7c-a956-42f9-a508-64c70c504312" providerId="ADAL" clId="{BECF7619-B0AB-4641-91AB-41227EDF1645}" dt="2020-05-07T08:03:20.557" v="7" actId="26606"/>
          <ac:spMkLst>
            <pc:docMk/>
            <pc:sldMk cId="234836966" sldId="292"/>
            <ac:spMk id="23" creationId="{C24BEC42-AFF3-40D1-93A2-A27A42E1E23C}"/>
          </ac:spMkLst>
        </pc:spChg>
        <pc:spChg chg="add">
          <ac:chgData name="Anke" userId="7d70ae7c-a956-42f9-a508-64c70c504312" providerId="ADAL" clId="{BECF7619-B0AB-4641-91AB-41227EDF1645}" dt="2020-05-07T08:03:20.557" v="7" actId="26606"/>
          <ac:spMkLst>
            <pc:docMk/>
            <pc:sldMk cId="234836966" sldId="292"/>
            <ac:spMk id="25" creationId="{608F427C-1EC9-4280-9367-F2B3AA063E82}"/>
          </ac:spMkLst>
        </pc:spChg>
        <pc:spChg chg="add">
          <ac:chgData name="Anke" userId="7d70ae7c-a956-42f9-a508-64c70c504312" providerId="ADAL" clId="{BECF7619-B0AB-4641-91AB-41227EDF1645}" dt="2020-05-07T08:03:20.557" v="7" actId="26606"/>
          <ac:spMkLst>
            <pc:docMk/>
            <pc:sldMk cId="234836966" sldId="292"/>
            <ac:spMk id="27" creationId="{F98810A7-E114-447A-A7D6-69B27CFB5650}"/>
          </ac:spMkLst>
        </pc:spChg>
        <pc:picChg chg="mod">
          <ac:chgData name="Anke" userId="7d70ae7c-a956-42f9-a508-64c70c504312" providerId="ADAL" clId="{BECF7619-B0AB-4641-91AB-41227EDF1645}" dt="2020-05-07T11:12:15.934" v="410" actId="1076"/>
          <ac:picMkLst>
            <pc:docMk/>
            <pc:sldMk cId="234836966" sldId="292"/>
            <ac:picMk id="4" creationId="{1A246277-1431-4542-B6CC-F71EC7C59F9D}"/>
          </ac:picMkLst>
        </pc:picChg>
        <pc:picChg chg="add">
          <ac:chgData name="Anke" userId="7d70ae7c-a956-42f9-a508-64c70c504312" providerId="ADAL" clId="{BECF7619-B0AB-4641-91AB-41227EDF1645}" dt="2020-05-07T08:03:20.557" v="7" actId="26606"/>
          <ac:picMkLst>
            <pc:docMk/>
            <pc:sldMk cId="234836966" sldId="292"/>
            <ac:picMk id="9" creationId="{41B68C77-138E-4BF7-A276-BD0C78A4219F}"/>
          </ac:picMkLst>
        </pc:picChg>
        <pc:picChg chg="add">
          <ac:chgData name="Anke" userId="7d70ae7c-a956-42f9-a508-64c70c504312" providerId="ADAL" clId="{BECF7619-B0AB-4641-91AB-41227EDF1645}" dt="2020-05-07T08:03:20.557" v="7" actId="26606"/>
          <ac:picMkLst>
            <pc:docMk/>
            <pc:sldMk cId="234836966" sldId="292"/>
            <ac:picMk id="11" creationId="{7C268552-D473-46ED-B1B8-422042C4DEF1}"/>
          </ac:picMkLst>
        </pc:picChg>
        <pc:picChg chg="add">
          <ac:chgData name="Anke" userId="7d70ae7c-a956-42f9-a508-64c70c504312" providerId="ADAL" clId="{BECF7619-B0AB-4641-91AB-41227EDF1645}" dt="2020-05-07T08:03:20.557" v="7" actId="26606"/>
          <ac:picMkLst>
            <pc:docMk/>
            <pc:sldMk cId="234836966" sldId="292"/>
            <ac:picMk id="15" creationId="{B9238B3E-24AA-439A-B527-6C5DF6D72145}"/>
          </ac:picMkLst>
        </pc:picChg>
        <pc:picChg chg="add">
          <ac:chgData name="Anke" userId="7d70ae7c-a956-42f9-a508-64c70c504312" providerId="ADAL" clId="{BECF7619-B0AB-4641-91AB-41227EDF1645}" dt="2020-05-07T08:03:20.557" v="7" actId="26606"/>
          <ac:picMkLst>
            <pc:docMk/>
            <pc:sldMk cId="234836966" sldId="292"/>
            <ac:picMk id="17" creationId="{69F01145-BEA3-4CBF-AA21-10077B948CA8}"/>
          </ac:picMkLst>
        </pc:picChg>
      </pc:sldChg>
      <pc:sldChg chg="addSp delSp modSp new mod">
        <pc:chgData name="Anke" userId="7d70ae7c-a956-42f9-a508-64c70c504312" providerId="ADAL" clId="{BECF7619-B0AB-4641-91AB-41227EDF1645}" dt="2020-05-07T08:30:12.361" v="68" actId="14100"/>
        <pc:sldMkLst>
          <pc:docMk/>
          <pc:sldMk cId="243258475" sldId="293"/>
        </pc:sldMkLst>
        <pc:spChg chg="mod">
          <ac:chgData name="Anke" userId="7d70ae7c-a956-42f9-a508-64c70c504312" providerId="ADAL" clId="{BECF7619-B0AB-4641-91AB-41227EDF1645}" dt="2020-05-07T08:29:25.192" v="62" actId="14100"/>
          <ac:spMkLst>
            <pc:docMk/>
            <pc:sldMk cId="243258475" sldId="293"/>
            <ac:spMk id="2" creationId="{E67D4834-D2A5-45BB-8FED-1C2BA23207DC}"/>
          </ac:spMkLst>
        </pc:spChg>
        <pc:spChg chg="del">
          <ac:chgData name="Anke" userId="7d70ae7c-a956-42f9-a508-64c70c504312" providerId="ADAL" clId="{BECF7619-B0AB-4641-91AB-41227EDF1645}" dt="2020-05-07T08:25:34.242" v="50"/>
          <ac:spMkLst>
            <pc:docMk/>
            <pc:sldMk cId="243258475" sldId="293"/>
            <ac:spMk id="3" creationId="{5A35407B-0768-40AF-B1EF-857F2194C581}"/>
          </ac:spMkLst>
        </pc:spChg>
        <pc:graphicFrameChg chg="add mod">
          <ac:chgData name="Anke" userId="7d70ae7c-a956-42f9-a508-64c70c504312" providerId="ADAL" clId="{BECF7619-B0AB-4641-91AB-41227EDF1645}" dt="2020-05-07T08:29:44.602" v="66" actId="14100"/>
          <ac:graphicFrameMkLst>
            <pc:docMk/>
            <pc:sldMk cId="243258475" sldId="293"/>
            <ac:graphicFrameMk id="5" creationId="{6A5EEF95-BEF0-48F8-9F5B-6293E25C42DF}"/>
          </ac:graphicFrameMkLst>
        </pc:graphicFrameChg>
        <pc:graphicFrameChg chg="add mod">
          <ac:chgData name="Anke" userId="7d70ae7c-a956-42f9-a508-64c70c504312" providerId="ADAL" clId="{BECF7619-B0AB-4641-91AB-41227EDF1645}" dt="2020-05-07T08:30:12.361" v="68" actId="14100"/>
          <ac:graphicFrameMkLst>
            <pc:docMk/>
            <pc:sldMk cId="243258475" sldId="293"/>
            <ac:graphicFrameMk id="6" creationId="{BCA55C30-37B2-44A8-A5FE-51FAD4DA8D32}"/>
          </ac:graphicFrameMkLst>
        </pc:graphicFrameChg>
        <pc:picChg chg="add mod modCrop">
          <ac:chgData name="Anke" userId="7d70ae7c-a956-42f9-a508-64c70c504312" providerId="ADAL" clId="{BECF7619-B0AB-4641-91AB-41227EDF1645}" dt="2020-05-07T08:29:29.028" v="63" actId="1076"/>
          <ac:picMkLst>
            <pc:docMk/>
            <pc:sldMk cId="243258475" sldId="293"/>
            <ac:picMk id="4" creationId="{93DC03CE-DA4F-4996-8CA7-4FB3B6132DD2}"/>
          </ac:picMkLst>
        </pc:picChg>
      </pc:sldChg>
      <pc:sldChg chg="addSp delSp modSp new mod">
        <pc:chgData name="Anke" userId="7d70ae7c-a956-42f9-a508-64c70c504312" providerId="ADAL" clId="{BECF7619-B0AB-4641-91AB-41227EDF1645}" dt="2020-05-07T08:41:29.247" v="110" actId="1076"/>
        <pc:sldMkLst>
          <pc:docMk/>
          <pc:sldMk cId="841615483" sldId="294"/>
        </pc:sldMkLst>
        <pc:spChg chg="mod">
          <ac:chgData name="Anke" userId="7d70ae7c-a956-42f9-a508-64c70c504312" providerId="ADAL" clId="{BECF7619-B0AB-4641-91AB-41227EDF1645}" dt="2020-05-07T08:40:14.481" v="106" actId="14100"/>
          <ac:spMkLst>
            <pc:docMk/>
            <pc:sldMk cId="841615483" sldId="294"/>
            <ac:spMk id="2" creationId="{6857C542-8135-4F10-B24D-BA41636E4CC5}"/>
          </ac:spMkLst>
        </pc:spChg>
        <pc:spChg chg="del">
          <ac:chgData name="Anke" userId="7d70ae7c-a956-42f9-a508-64c70c504312" providerId="ADAL" clId="{BECF7619-B0AB-4641-91AB-41227EDF1645}" dt="2020-05-07T08:39:43.405" v="100"/>
          <ac:spMkLst>
            <pc:docMk/>
            <pc:sldMk cId="841615483" sldId="294"/>
            <ac:spMk id="3" creationId="{088B3EC5-AF53-42D9-B72B-54C6FE547695}"/>
          </ac:spMkLst>
        </pc:spChg>
        <pc:graphicFrameChg chg="add mod">
          <ac:chgData name="Anke" userId="7d70ae7c-a956-42f9-a508-64c70c504312" providerId="ADAL" clId="{BECF7619-B0AB-4641-91AB-41227EDF1645}" dt="2020-05-07T08:41:29.247" v="110" actId="1076"/>
          <ac:graphicFrameMkLst>
            <pc:docMk/>
            <pc:sldMk cId="841615483" sldId="294"/>
            <ac:graphicFrameMk id="5" creationId="{46D691BA-7A7D-43A4-A9BA-A1272DBC32C5}"/>
          </ac:graphicFrameMkLst>
        </pc:graphicFrameChg>
        <pc:picChg chg="add mod modCrop">
          <ac:chgData name="Anke" userId="7d70ae7c-a956-42f9-a508-64c70c504312" providerId="ADAL" clId="{BECF7619-B0AB-4641-91AB-41227EDF1645}" dt="2020-05-07T08:40:22.318" v="108" actId="14100"/>
          <ac:picMkLst>
            <pc:docMk/>
            <pc:sldMk cId="841615483" sldId="294"/>
            <ac:picMk id="4" creationId="{941BF9CD-E19B-4052-BE93-00A4DF28A7E7}"/>
          </ac:picMkLst>
        </pc:picChg>
      </pc:sldChg>
      <pc:sldChg chg="modSp new mod">
        <pc:chgData name="Anke" userId="7d70ae7c-a956-42f9-a508-64c70c504312" providerId="ADAL" clId="{BECF7619-B0AB-4641-91AB-41227EDF1645}" dt="2020-05-07T08:47:15.668" v="140" actId="20577"/>
        <pc:sldMkLst>
          <pc:docMk/>
          <pc:sldMk cId="2080676390" sldId="295"/>
        </pc:sldMkLst>
        <pc:spChg chg="mod">
          <ac:chgData name="Anke" userId="7d70ae7c-a956-42f9-a508-64c70c504312" providerId="ADAL" clId="{BECF7619-B0AB-4641-91AB-41227EDF1645}" dt="2020-05-07T08:46:51.288" v="128" actId="20577"/>
          <ac:spMkLst>
            <pc:docMk/>
            <pc:sldMk cId="2080676390" sldId="295"/>
            <ac:spMk id="2" creationId="{884EBFDE-A259-40CF-8164-E5A0C806469A}"/>
          </ac:spMkLst>
        </pc:spChg>
        <pc:spChg chg="mod">
          <ac:chgData name="Anke" userId="7d70ae7c-a956-42f9-a508-64c70c504312" providerId="ADAL" clId="{BECF7619-B0AB-4641-91AB-41227EDF1645}" dt="2020-05-07T08:47:15.668" v="140" actId="20577"/>
          <ac:spMkLst>
            <pc:docMk/>
            <pc:sldMk cId="2080676390" sldId="295"/>
            <ac:spMk id="3" creationId="{C3468361-C9FC-415A-B55B-0D4069744BAC}"/>
          </ac:spMkLst>
        </pc:spChg>
      </pc:sldChg>
      <pc:sldChg chg="modSp new mod">
        <pc:chgData name="Anke" userId="7d70ae7c-a956-42f9-a508-64c70c504312" providerId="ADAL" clId="{BECF7619-B0AB-4641-91AB-41227EDF1645}" dt="2020-05-07T08:47:37.760" v="162" actId="20577"/>
        <pc:sldMkLst>
          <pc:docMk/>
          <pc:sldMk cId="3605607461" sldId="296"/>
        </pc:sldMkLst>
        <pc:spChg chg="mod">
          <ac:chgData name="Anke" userId="7d70ae7c-a956-42f9-a508-64c70c504312" providerId="ADAL" clId="{BECF7619-B0AB-4641-91AB-41227EDF1645}" dt="2020-05-07T08:47:29.471" v="158" actId="20577"/>
          <ac:spMkLst>
            <pc:docMk/>
            <pc:sldMk cId="3605607461" sldId="296"/>
            <ac:spMk id="2" creationId="{84629AFA-7BB2-4C3B-8487-1EE3A8AAC4B7}"/>
          </ac:spMkLst>
        </pc:spChg>
        <pc:spChg chg="mod">
          <ac:chgData name="Anke" userId="7d70ae7c-a956-42f9-a508-64c70c504312" providerId="ADAL" clId="{BECF7619-B0AB-4641-91AB-41227EDF1645}" dt="2020-05-07T08:47:37.760" v="162" actId="20577"/>
          <ac:spMkLst>
            <pc:docMk/>
            <pc:sldMk cId="3605607461" sldId="296"/>
            <ac:spMk id="3" creationId="{E3E39218-5F4D-40E6-8E9D-8956E6C08875}"/>
          </ac:spMkLst>
        </pc:spChg>
      </pc:sldChg>
      <pc:sldChg chg="addSp delSp modSp new mod">
        <pc:chgData name="Anke" userId="7d70ae7c-a956-42f9-a508-64c70c504312" providerId="ADAL" clId="{BECF7619-B0AB-4641-91AB-41227EDF1645}" dt="2020-05-07T09:21:34.283" v="222" actId="478"/>
        <pc:sldMkLst>
          <pc:docMk/>
          <pc:sldMk cId="2792344490" sldId="297"/>
        </pc:sldMkLst>
        <pc:spChg chg="mod">
          <ac:chgData name="Anke" userId="7d70ae7c-a956-42f9-a508-64c70c504312" providerId="ADAL" clId="{BECF7619-B0AB-4641-91AB-41227EDF1645}" dt="2020-05-07T08:48:48.680" v="212" actId="255"/>
          <ac:spMkLst>
            <pc:docMk/>
            <pc:sldMk cId="2792344490" sldId="297"/>
            <ac:spMk id="2" creationId="{8ED255C6-1AEF-4D0F-A51A-BA0A0AA0FE12}"/>
          </ac:spMkLst>
        </pc:spChg>
        <pc:spChg chg="del">
          <ac:chgData name="Anke" userId="7d70ae7c-a956-42f9-a508-64c70c504312" providerId="ADAL" clId="{BECF7619-B0AB-4641-91AB-41227EDF1645}" dt="2020-05-07T08:49:00.505" v="213"/>
          <ac:spMkLst>
            <pc:docMk/>
            <pc:sldMk cId="2792344490" sldId="297"/>
            <ac:spMk id="3" creationId="{AE09DEFE-2D98-4E9B-B711-522757607690}"/>
          </ac:spMkLst>
        </pc:spChg>
        <pc:graphicFrameChg chg="add del mod">
          <ac:chgData name="Anke" userId="7d70ae7c-a956-42f9-a508-64c70c504312" providerId="ADAL" clId="{BECF7619-B0AB-4641-91AB-41227EDF1645}" dt="2020-05-07T09:21:34.283" v="222" actId="478"/>
          <ac:graphicFrameMkLst>
            <pc:docMk/>
            <pc:sldMk cId="2792344490" sldId="297"/>
            <ac:graphicFrameMk id="5" creationId="{9207742F-D2DB-4F37-8CDF-7F695C20AD89}"/>
          </ac:graphicFrameMkLst>
        </pc:graphicFrameChg>
        <pc:picChg chg="add mod modCrop">
          <ac:chgData name="Anke" userId="7d70ae7c-a956-42f9-a508-64c70c504312" providerId="ADAL" clId="{BECF7619-B0AB-4641-91AB-41227EDF1645}" dt="2020-05-07T08:49:45.594" v="217" actId="14100"/>
          <ac:picMkLst>
            <pc:docMk/>
            <pc:sldMk cId="2792344490" sldId="297"/>
            <ac:picMk id="4" creationId="{76263238-99AD-4E56-BCF9-AE0C18166831}"/>
          </ac:picMkLst>
        </pc:picChg>
      </pc:sldChg>
      <pc:sldChg chg="addSp delSp modSp new mod ord">
        <pc:chgData name="Anke" userId="7d70ae7c-a956-42f9-a508-64c70c504312" providerId="ADAL" clId="{BECF7619-B0AB-4641-91AB-41227EDF1645}" dt="2020-05-07T09:23:45.854" v="303"/>
        <pc:sldMkLst>
          <pc:docMk/>
          <pc:sldMk cId="314548559" sldId="298"/>
        </pc:sldMkLst>
        <pc:spChg chg="mod">
          <ac:chgData name="Anke" userId="7d70ae7c-a956-42f9-a508-64c70c504312" providerId="ADAL" clId="{BECF7619-B0AB-4641-91AB-41227EDF1645}" dt="2020-05-07T09:23:35.732" v="301" actId="255"/>
          <ac:spMkLst>
            <pc:docMk/>
            <pc:sldMk cId="314548559" sldId="298"/>
            <ac:spMk id="2" creationId="{60D63943-DABC-4C15-BC5F-B3A6B8D2A5FD}"/>
          </ac:spMkLst>
        </pc:spChg>
        <pc:spChg chg="del mod">
          <ac:chgData name="Anke" userId="7d70ae7c-a956-42f9-a508-64c70c504312" providerId="ADAL" clId="{BECF7619-B0AB-4641-91AB-41227EDF1645}" dt="2020-05-07T09:22:26.071" v="251"/>
          <ac:spMkLst>
            <pc:docMk/>
            <pc:sldMk cId="314548559" sldId="298"/>
            <ac:spMk id="3" creationId="{4CC20688-58F9-4EF4-85AC-451AFA82EC80}"/>
          </ac:spMkLst>
        </pc:spChg>
        <pc:graphicFrameChg chg="add">
          <ac:chgData name="Anke" userId="7d70ae7c-a956-42f9-a508-64c70c504312" providerId="ADAL" clId="{BECF7619-B0AB-4641-91AB-41227EDF1645}" dt="2020-05-07T09:22:26.071" v="251"/>
          <ac:graphicFrameMkLst>
            <pc:docMk/>
            <pc:sldMk cId="314548559" sldId="298"/>
            <ac:graphicFrameMk id="4" creationId="{314FEFFA-680F-46A5-81B1-52872C146761}"/>
          </ac:graphicFrameMkLst>
        </pc:graphicFrameChg>
      </pc:sldChg>
      <pc:sldChg chg="addSp delSp modSp new mod">
        <pc:chgData name="Anke" userId="7d70ae7c-a956-42f9-a508-64c70c504312" providerId="ADAL" clId="{BECF7619-B0AB-4641-91AB-41227EDF1645}" dt="2020-05-07T09:39:03.421" v="409" actId="6549"/>
        <pc:sldMkLst>
          <pc:docMk/>
          <pc:sldMk cId="46284338" sldId="299"/>
        </pc:sldMkLst>
        <pc:spChg chg="del">
          <ac:chgData name="Anke" userId="7d70ae7c-a956-42f9-a508-64c70c504312" providerId="ADAL" clId="{BECF7619-B0AB-4641-91AB-41227EDF1645}" dt="2020-05-07T09:37:41.795" v="400"/>
          <ac:spMkLst>
            <pc:docMk/>
            <pc:sldMk cId="46284338" sldId="299"/>
            <ac:spMk id="2" creationId="{1700F255-7FF8-4A23-8A91-944A732ECD08}"/>
          </ac:spMkLst>
        </pc:spChg>
        <pc:spChg chg="del">
          <ac:chgData name="Anke" userId="7d70ae7c-a956-42f9-a508-64c70c504312" providerId="ADAL" clId="{BECF7619-B0AB-4641-91AB-41227EDF1645}" dt="2020-05-07T09:37:41.795" v="400"/>
          <ac:spMkLst>
            <pc:docMk/>
            <pc:sldMk cId="46284338" sldId="299"/>
            <ac:spMk id="3" creationId="{6EE46157-79DD-4F49-89BC-8C2F938F240F}"/>
          </ac:spMkLst>
        </pc:spChg>
        <pc:spChg chg="add mod">
          <ac:chgData name="Anke" userId="7d70ae7c-a956-42f9-a508-64c70c504312" providerId="ADAL" clId="{BECF7619-B0AB-4641-91AB-41227EDF1645}" dt="2020-05-07T09:39:03.421" v="409" actId="6549"/>
          <ac:spMkLst>
            <pc:docMk/>
            <pc:sldMk cId="46284338" sldId="299"/>
            <ac:spMk id="4" creationId="{37139D22-B962-42FA-8AAF-9F93FA10EE35}"/>
          </ac:spMkLst>
        </pc:spChg>
      </pc:sldChg>
      <pc:sldChg chg="modSp new mod">
        <pc:chgData name="Anke" userId="7d70ae7c-a956-42f9-a508-64c70c504312" providerId="ADAL" clId="{BECF7619-B0AB-4641-91AB-41227EDF1645}" dt="2020-05-07T09:35:13.099" v="399" actId="20577"/>
        <pc:sldMkLst>
          <pc:docMk/>
          <pc:sldMk cId="103161610" sldId="300"/>
        </pc:sldMkLst>
        <pc:spChg chg="mod">
          <ac:chgData name="Anke" userId="7d70ae7c-a956-42f9-a508-64c70c504312" providerId="ADAL" clId="{BECF7619-B0AB-4641-91AB-41227EDF1645}" dt="2020-05-07T09:35:13.099" v="399" actId="20577"/>
          <ac:spMkLst>
            <pc:docMk/>
            <pc:sldMk cId="103161610" sldId="300"/>
            <ac:spMk id="2" creationId="{F20296FB-D7E5-40B6-A544-E566B200B5F5}"/>
          </ac:spMkLst>
        </pc:spChg>
        <pc:spChg chg="mod">
          <ac:chgData name="Anke" userId="7d70ae7c-a956-42f9-a508-64c70c504312" providerId="ADAL" clId="{BECF7619-B0AB-4641-91AB-41227EDF1645}" dt="2020-05-07T09:34:11.142" v="333" actId="5793"/>
          <ac:spMkLst>
            <pc:docMk/>
            <pc:sldMk cId="103161610" sldId="300"/>
            <ac:spMk id="3" creationId="{70A7C5C6-FB9F-4B0E-A272-A027EE55DD9E}"/>
          </ac:spMkLst>
        </pc:spChg>
      </pc:sldChg>
    </pc:docChg>
  </pc:docChgLst>
  <pc:docChgLst>
    <pc:chgData name="Anke" userId="7d70ae7c-a956-42f9-a508-64c70c504312" providerId="ADAL" clId="{0D4A2FA8-11A2-4772-94D4-6E750B4B1B58}"/>
    <pc:docChg chg="custSel addSld delSld modSld sldOrd">
      <pc:chgData name="Anke" userId="7d70ae7c-a956-42f9-a508-64c70c504312" providerId="ADAL" clId="{0D4A2FA8-11A2-4772-94D4-6E750B4B1B58}" dt="2020-05-08T13:24:41.640" v="290" actId="47"/>
      <pc:docMkLst>
        <pc:docMk/>
      </pc:docMkLst>
      <pc:sldChg chg="modSp mod ord">
        <pc:chgData name="Anke" userId="7d70ae7c-a956-42f9-a508-64c70c504312" providerId="ADAL" clId="{0D4A2FA8-11A2-4772-94D4-6E750B4B1B58}" dt="2020-05-08T13:01:15.095" v="289" actId="20577"/>
        <pc:sldMkLst>
          <pc:docMk/>
          <pc:sldMk cId="411111952" sldId="284"/>
        </pc:sldMkLst>
        <pc:spChg chg="mod">
          <ac:chgData name="Anke" userId="7d70ae7c-a956-42f9-a508-64c70c504312" providerId="ADAL" clId="{0D4A2FA8-11A2-4772-94D4-6E750B4B1B58}" dt="2020-05-08T13:01:15.095" v="289" actId="20577"/>
          <ac:spMkLst>
            <pc:docMk/>
            <pc:sldMk cId="411111952" sldId="284"/>
            <ac:spMk id="2" creationId="{FA73CA46-8623-448C-B5F4-C785F7CC6F57}"/>
          </ac:spMkLst>
        </pc:spChg>
        <pc:picChg chg="mod">
          <ac:chgData name="Anke" userId="7d70ae7c-a956-42f9-a508-64c70c504312" providerId="ADAL" clId="{0D4A2FA8-11A2-4772-94D4-6E750B4B1B58}" dt="2020-05-08T13:00:29.492" v="145" actId="1076"/>
          <ac:picMkLst>
            <pc:docMk/>
            <pc:sldMk cId="411111952" sldId="284"/>
            <ac:picMk id="5" creationId="{EB0020E0-ED90-47B1-9261-8419C51D9313}"/>
          </ac:picMkLst>
        </pc:picChg>
      </pc:sldChg>
      <pc:sldChg chg="del">
        <pc:chgData name="Anke" userId="7d70ae7c-a956-42f9-a508-64c70c504312" providerId="ADAL" clId="{0D4A2FA8-11A2-4772-94D4-6E750B4B1B58}" dt="2020-05-08T13:24:41.640" v="290" actId="47"/>
        <pc:sldMkLst>
          <pc:docMk/>
          <pc:sldMk cId="234836966" sldId="292"/>
        </pc:sldMkLst>
      </pc:sldChg>
      <pc:sldChg chg="addSp delSp modSp new mod">
        <pc:chgData name="Anke" userId="7d70ae7c-a956-42f9-a508-64c70c504312" providerId="ADAL" clId="{0D4A2FA8-11A2-4772-94D4-6E750B4B1B58}" dt="2020-05-08T11:40:31.638" v="112"/>
        <pc:sldMkLst>
          <pc:docMk/>
          <pc:sldMk cId="1425612056" sldId="301"/>
        </pc:sldMkLst>
        <pc:spChg chg="del">
          <ac:chgData name="Anke" userId="7d70ae7c-a956-42f9-a508-64c70c504312" providerId="ADAL" clId="{0D4A2FA8-11A2-4772-94D4-6E750B4B1B58}" dt="2020-05-08T11:39:34.298" v="1"/>
          <ac:spMkLst>
            <pc:docMk/>
            <pc:sldMk cId="1425612056" sldId="301"/>
            <ac:spMk id="2" creationId="{C03D2E12-87E9-4617-A147-9BF1370166EC}"/>
          </ac:spMkLst>
        </pc:spChg>
        <pc:spChg chg="del">
          <ac:chgData name="Anke" userId="7d70ae7c-a956-42f9-a508-64c70c504312" providerId="ADAL" clId="{0D4A2FA8-11A2-4772-94D4-6E750B4B1B58}" dt="2020-05-08T11:39:34.298" v="1"/>
          <ac:spMkLst>
            <pc:docMk/>
            <pc:sldMk cId="1425612056" sldId="301"/>
            <ac:spMk id="3" creationId="{9F1FF821-D28B-43CE-B38A-B75B7AB0E73E}"/>
          </ac:spMkLst>
        </pc:spChg>
        <pc:spChg chg="del">
          <ac:chgData name="Anke" userId="7d70ae7c-a956-42f9-a508-64c70c504312" providerId="ADAL" clId="{0D4A2FA8-11A2-4772-94D4-6E750B4B1B58}" dt="2020-05-08T11:39:34.298" v="1"/>
          <ac:spMkLst>
            <pc:docMk/>
            <pc:sldMk cId="1425612056" sldId="301"/>
            <ac:spMk id="4" creationId="{89E88E2F-C402-42BC-8ECA-95AF3C9B9A34}"/>
          </ac:spMkLst>
        </pc:spChg>
        <pc:spChg chg="del">
          <ac:chgData name="Anke" userId="7d70ae7c-a956-42f9-a508-64c70c504312" providerId="ADAL" clId="{0D4A2FA8-11A2-4772-94D4-6E750B4B1B58}" dt="2020-05-08T11:39:34.298" v="1"/>
          <ac:spMkLst>
            <pc:docMk/>
            <pc:sldMk cId="1425612056" sldId="301"/>
            <ac:spMk id="5" creationId="{8FF7A899-04EE-4CC4-83FD-30F6EE0C550B}"/>
          </ac:spMkLst>
        </pc:spChg>
        <pc:spChg chg="del">
          <ac:chgData name="Anke" userId="7d70ae7c-a956-42f9-a508-64c70c504312" providerId="ADAL" clId="{0D4A2FA8-11A2-4772-94D4-6E750B4B1B58}" dt="2020-05-08T11:39:34.298" v="1"/>
          <ac:spMkLst>
            <pc:docMk/>
            <pc:sldMk cId="1425612056" sldId="301"/>
            <ac:spMk id="6" creationId="{099545B4-9300-4C4E-A2B6-6C18EE5CCDED}"/>
          </ac:spMkLst>
        </pc:spChg>
        <pc:spChg chg="del">
          <ac:chgData name="Anke" userId="7d70ae7c-a956-42f9-a508-64c70c504312" providerId="ADAL" clId="{0D4A2FA8-11A2-4772-94D4-6E750B4B1B58}" dt="2020-05-08T11:39:34.298" v="1"/>
          <ac:spMkLst>
            <pc:docMk/>
            <pc:sldMk cId="1425612056" sldId="301"/>
            <ac:spMk id="7" creationId="{DAFE5EE9-1CE7-4119-B1FF-8112F61BEA15}"/>
          </ac:spMkLst>
        </pc:spChg>
        <pc:spChg chg="del">
          <ac:chgData name="Anke" userId="7d70ae7c-a956-42f9-a508-64c70c504312" providerId="ADAL" clId="{0D4A2FA8-11A2-4772-94D4-6E750B4B1B58}" dt="2020-05-08T11:39:34.298" v="1"/>
          <ac:spMkLst>
            <pc:docMk/>
            <pc:sldMk cId="1425612056" sldId="301"/>
            <ac:spMk id="8" creationId="{C31AF233-C4D0-46CF-8FEF-3EB56353EE5B}"/>
          </ac:spMkLst>
        </pc:spChg>
        <pc:spChg chg="add mod">
          <ac:chgData name="Anke" userId="7d70ae7c-a956-42f9-a508-64c70c504312" providerId="ADAL" clId="{0D4A2FA8-11A2-4772-94D4-6E750B4B1B58}" dt="2020-05-08T11:40:08.278" v="111" actId="255"/>
          <ac:spMkLst>
            <pc:docMk/>
            <pc:sldMk cId="1425612056" sldId="301"/>
            <ac:spMk id="9" creationId="{6EE86456-E59C-4E32-A363-AE2C94C0FCDA}"/>
          </ac:spMkLst>
        </pc:spChg>
        <pc:spChg chg="add del mod">
          <ac:chgData name="Anke" userId="7d70ae7c-a956-42f9-a508-64c70c504312" providerId="ADAL" clId="{0D4A2FA8-11A2-4772-94D4-6E750B4B1B58}" dt="2020-05-08T11:40:31.638" v="112"/>
          <ac:spMkLst>
            <pc:docMk/>
            <pc:sldMk cId="1425612056" sldId="301"/>
            <ac:spMk id="10" creationId="{AE150543-AA92-42FD-A835-8104F3724517}"/>
          </ac:spMkLst>
        </pc:spChg>
        <pc:graphicFrameChg chg="add">
          <ac:chgData name="Anke" userId="7d70ae7c-a956-42f9-a508-64c70c504312" providerId="ADAL" clId="{0D4A2FA8-11A2-4772-94D4-6E750B4B1B58}" dt="2020-05-08T11:40:31.638" v="112"/>
          <ac:graphicFrameMkLst>
            <pc:docMk/>
            <pc:sldMk cId="1425612056" sldId="301"/>
            <ac:graphicFrameMk id="11" creationId="{78ADF86F-6859-40A7-A900-240E81883C78}"/>
          </ac:graphicFrameMkLst>
        </pc:graphicFrameChg>
      </pc:sldChg>
      <pc:sldChg chg="addSp delSp new del mod">
        <pc:chgData name="Anke" userId="7d70ae7c-a956-42f9-a508-64c70c504312" providerId="ADAL" clId="{0D4A2FA8-11A2-4772-94D4-6E750B4B1B58}" dt="2020-05-08T11:43:59.101" v="115" actId="2696"/>
        <pc:sldMkLst>
          <pc:docMk/>
          <pc:sldMk cId="3574725467" sldId="302"/>
        </pc:sldMkLst>
        <pc:spChg chg="del">
          <ac:chgData name="Anke" userId="7d70ae7c-a956-42f9-a508-64c70c504312" providerId="ADAL" clId="{0D4A2FA8-11A2-4772-94D4-6E750B4B1B58}" dt="2020-05-08T11:41:57.413" v="114"/>
          <ac:spMkLst>
            <pc:docMk/>
            <pc:sldMk cId="3574725467" sldId="302"/>
            <ac:spMk id="3" creationId="{9163E2F0-3DD9-4F2E-BAF3-14D0C96DED3E}"/>
          </ac:spMkLst>
        </pc:spChg>
        <pc:graphicFrameChg chg="add">
          <ac:chgData name="Anke" userId="7d70ae7c-a956-42f9-a508-64c70c504312" providerId="ADAL" clId="{0D4A2FA8-11A2-4772-94D4-6E750B4B1B58}" dt="2020-05-08T11:41:57.413" v="114"/>
          <ac:graphicFrameMkLst>
            <pc:docMk/>
            <pc:sldMk cId="3574725467" sldId="302"/>
            <ac:graphicFrameMk id="4" creationId="{026B3938-00F7-4F4F-8BDF-4ED54097BBC9}"/>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9E429-91E1-4225-8AE0-2D0EAF8CDE1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B206B42-8F4A-4C80-9BAC-4F7D04A5C84A}">
      <dgm:prSet/>
      <dgm:spPr/>
      <dgm:t>
        <a:bodyPr/>
        <a:lstStyle/>
        <a:p>
          <a:r>
            <a:rPr lang="nl-NL"/>
            <a:t>Benadering Karl Marx</a:t>
          </a:r>
          <a:endParaRPr lang="en-US"/>
        </a:p>
      </dgm:t>
    </dgm:pt>
    <dgm:pt modelId="{5E642ED7-9FEF-4669-AA95-3C3000DA33C0}" type="parTrans" cxnId="{EBCEF6F3-CA38-47F6-9D9A-3A9C07BC4542}">
      <dgm:prSet/>
      <dgm:spPr/>
      <dgm:t>
        <a:bodyPr/>
        <a:lstStyle/>
        <a:p>
          <a:endParaRPr lang="en-US"/>
        </a:p>
      </dgm:t>
    </dgm:pt>
    <dgm:pt modelId="{1F72D76E-651B-4F9B-B9FF-0146B65798D4}" type="sibTrans" cxnId="{EBCEF6F3-CA38-47F6-9D9A-3A9C07BC4542}">
      <dgm:prSet/>
      <dgm:spPr/>
      <dgm:t>
        <a:bodyPr/>
        <a:lstStyle/>
        <a:p>
          <a:endParaRPr lang="en-US"/>
        </a:p>
      </dgm:t>
    </dgm:pt>
    <dgm:pt modelId="{0733DCAF-2F11-4131-ABE4-AEFE8759B050}">
      <dgm:prSet/>
      <dgm:spPr/>
      <dgm:t>
        <a:bodyPr/>
        <a:lstStyle/>
        <a:p>
          <a:r>
            <a:rPr lang="nl-NL"/>
            <a:t>Sociale ongelijkheid staat centraal</a:t>
          </a:r>
          <a:endParaRPr lang="en-US"/>
        </a:p>
      </dgm:t>
    </dgm:pt>
    <dgm:pt modelId="{2E2E0076-0CED-4AF7-B66E-71A7DC4E8C73}" type="parTrans" cxnId="{840C08AF-CB7D-44AE-8BF1-CB93B95360E2}">
      <dgm:prSet/>
      <dgm:spPr/>
      <dgm:t>
        <a:bodyPr/>
        <a:lstStyle/>
        <a:p>
          <a:endParaRPr lang="en-US"/>
        </a:p>
      </dgm:t>
    </dgm:pt>
    <dgm:pt modelId="{8A1EDB4B-0F12-4A9E-B117-F0FB31D209ED}" type="sibTrans" cxnId="{840C08AF-CB7D-44AE-8BF1-CB93B95360E2}">
      <dgm:prSet/>
      <dgm:spPr/>
      <dgm:t>
        <a:bodyPr/>
        <a:lstStyle/>
        <a:p>
          <a:endParaRPr lang="en-US"/>
        </a:p>
      </dgm:t>
    </dgm:pt>
    <dgm:pt modelId="{2F7402B0-CD14-449D-89BB-D5EFDA3E1CCE}">
      <dgm:prSet/>
      <dgm:spPr/>
      <dgm:t>
        <a:bodyPr/>
        <a:lstStyle/>
        <a:p>
          <a:r>
            <a:rPr lang="nl-NL" dirty="0"/>
            <a:t>Verschil tussen mensen met bezit en zonder bezit is oorzaak van conflicten</a:t>
          </a:r>
          <a:endParaRPr lang="en-US" dirty="0"/>
        </a:p>
      </dgm:t>
    </dgm:pt>
    <dgm:pt modelId="{2BD01F0D-7E86-4EA2-B54F-B4B3287C40C6}" type="parTrans" cxnId="{563ABE74-BB81-4E65-A39E-BA328F6A2552}">
      <dgm:prSet/>
      <dgm:spPr/>
      <dgm:t>
        <a:bodyPr/>
        <a:lstStyle/>
        <a:p>
          <a:endParaRPr lang="en-US"/>
        </a:p>
      </dgm:t>
    </dgm:pt>
    <dgm:pt modelId="{7BBBEF5E-B9B3-4B97-B1B4-0DE91AE33E2A}" type="sibTrans" cxnId="{563ABE74-BB81-4E65-A39E-BA328F6A2552}">
      <dgm:prSet/>
      <dgm:spPr/>
      <dgm:t>
        <a:bodyPr/>
        <a:lstStyle/>
        <a:p>
          <a:endParaRPr lang="en-US"/>
        </a:p>
      </dgm:t>
    </dgm:pt>
    <dgm:pt modelId="{C3C61A7D-7D82-4543-8F12-60BDCB74A6D2}">
      <dgm:prSet/>
      <dgm:spPr/>
      <dgm:t>
        <a:bodyPr/>
        <a:lstStyle/>
        <a:p>
          <a:r>
            <a:rPr lang="nl-NL"/>
            <a:t>Arbeiders moeten een revolutie beginnen tegen de bezitters van kapitaalgoederen</a:t>
          </a:r>
          <a:endParaRPr lang="en-US"/>
        </a:p>
      </dgm:t>
    </dgm:pt>
    <dgm:pt modelId="{26CEB4CB-A49A-480A-AD90-4A9FCE7F9B87}" type="parTrans" cxnId="{7C3903AA-51EA-4592-97D2-3DA746B49A6D}">
      <dgm:prSet/>
      <dgm:spPr/>
      <dgm:t>
        <a:bodyPr/>
        <a:lstStyle/>
        <a:p>
          <a:endParaRPr lang="en-US"/>
        </a:p>
      </dgm:t>
    </dgm:pt>
    <dgm:pt modelId="{41657FE2-EBA1-4BDE-830C-9404688710CE}" type="sibTrans" cxnId="{7C3903AA-51EA-4592-97D2-3DA746B49A6D}">
      <dgm:prSet/>
      <dgm:spPr/>
      <dgm:t>
        <a:bodyPr/>
        <a:lstStyle/>
        <a:p>
          <a:endParaRPr lang="en-US"/>
        </a:p>
      </dgm:t>
    </dgm:pt>
    <dgm:pt modelId="{303F7EC1-BF38-41A8-B0CC-BA9C72650DCC}">
      <dgm:prSet/>
      <dgm:spPr/>
      <dgm:t>
        <a:bodyPr/>
        <a:lstStyle/>
        <a:p>
          <a:r>
            <a:rPr lang="nl-NL"/>
            <a:t>Benadering Samuel Huntington</a:t>
          </a:r>
          <a:endParaRPr lang="en-US"/>
        </a:p>
      </dgm:t>
    </dgm:pt>
    <dgm:pt modelId="{418E751E-5D60-47DD-BD90-84E3D3948660}" type="parTrans" cxnId="{2C5545A2-C349-42FD-8DEB-6995B830EF18}">
      <dgm:prSet/>
      <dgm:spPr/>
      <dgm:t>
        <a:bodyPr/>
        <a:lstStyle/>
        <a:p>
          <a:endParaRPr lang="en-US"/>
        </a:p>
      </dgm:t>
    </dgm:pt>
    <dgm:pt modelId="{702D3002-49E3-4641-B202-E2DEC15F7E7F}" type="sibTrans" cxnId="{2C5545A2-C349-42FD-8DEB-6995B830EF18}">
      <dgm:prSet/>
      <dgm:spPr/>
      <dgm:t>
        <a:bodyPr/>
        <a:lstStyle/>
        <a:p>
          <a:endParaRPr lang="en-US"/>
        </a:p>
      </dgm:t>
    </dgm:pt>
    <dgm:pt modelId="{95C24DB6-BB09-4575-9EE3-C41784CC1F06}">
      <dgm:prSet/>
      <dgm:spPr/>
      <dgm:t>
        <a:bodyPr/>
        <a:lstStyle/>
        <a:p>
          <a:r>
            <a:rPr lang="nl-NL" dirty="0"/>
            <a:t>Sociale en culturele verschillen kunnen ook de oorzaak zijn van maatschappelijke conflicten</a:t>
          </a:r>
          <a:endParaRPr lang="en-US" dirty="0"/>
        </a:p>
      </dgm:t>
    </dgm:pt>
    <dgm:pt modelId="{01C986AD-4990-4E49-BD13-6D8A134468EE}" type="parTrans" cxnId="{50EC42D6-1840-4568-AC41-256798F47CF9}">
      <dgm:prSet/>
      <dgm:spPr/>
      <dgm:t>
        <a:bodyPr/>
        <a:lstStyle/>
        <a:p>
          <a:endParaRPr lang="en-US"/>
        </a:p>
      </dgm:t>
    </dgm:pt>
    <dgm:pt modelId="{214BD249-8F4B-43BB-8444-6A17D98FB6C3}" type="sibTrans" cxnId="{50EC42D6-1840-4568-AC41-256798F47CF9}">
      <dgm:prSet/>
      <dgm:spPr/>
      <dgm:t>
        <a:bodyPr/>
        <a:lstStyle/>
        <a:p>
          <a:endParaRPr lang="en-US"/>
        </a:p>
      </dgm:t>
    </dgm:pt>
    <dgm:pt modelId="{EC9DCD7F-EB71-401F-B5C6-2450E288E52C}">
      <dgm:prSet/>
      <dgm:spPr/>
      <dgm:t>
        <a:bodyPr/>
        <a:lstStyle/>
        <a:p>
          <a:r>
            <a:rPr lang="nl-NL"/>
            <a:t>Hypothese: Verschillen tussen westerse en Russische cultuur leiden tot conflicten tussen landen</a:t>
          </a:r>
          <a:endParaRPr lang="en-US"/>
        </a:p>
      </dgm:t>
    </dgm:pt>
    <dgm:pt modelId="{63CDEFF5-89C7-4411-BC81-B5B9A33C7D0C}" type="parTrans" cxnId="{3CB42914-8D25-42BD-B781-E572AB998235}">
      <dgm:prSet/>
      <dgm:spPr/>
      <dgm:t>
        <a:bodyPr/>
        <a:lstStyle/>
        <a:p>
          <a:endParaRPr lang="en-US"/>
        </a:p>
      </dgm:t>
    </dgm:pt>
    <dgm:pt modelId="{F46E7B07-304C-49D3-8B9F-A9CB9F6E71CA}" type="sibTrans" cxnId="{3CB42914-8D25-42BD-B781-E572AB998235}">
      <dgm:prSet/>
      <dgm:spPr/>
      <dgm:t>
        <a:bodyPr/>
        <a:lstStyle/>
        <a:p>
          <a:endParaRPr lang="en-US"/>
        </a:p>
      </dgm:t>
    </dgm:pt>
    <dgm:pt modelId="{61C85CF4-4FAB-425C-841B-006F23B729AA}" type="pres">
      <dgm:prSet presAssocID="{C0C9E429-91E1-4225-8AE0-2D0EAF8CDE1F}" presName="Name0" presStyleCnt="0">
        <dgm:presLayoutVars>
          <dgm:dir/>
          <dgm:animLvl val="lvl"/>
          <dgm:resizeHandles val="exact"/>
        </dgm:presLayoutVars>
      </dgm:prSet>
      <dgm:spPr/>
    </dgm:pt>
    <dgm:pt modelId="{2FE77128-3E2C-40B6-B6CB-5DEA2F7CF302}" type="pres">
      <dgm:prSet presAssocID="{2B206B42-8F4A-4C80-9BAC-4F7D04A5C84A}" presName="linNode" presStyleCnt="0"/>
      <dgm:spPr/>
    </dgm:pt>
    <dgm:pt modelId="{634793F0-2CE6-4238-A691-5AE7D524673F}" type="pres">
      <dgm:prSet presAssocID="{2B206B42-8F4A-4C80-9BAC-4F7D04A5C84A}" presName="parentText" presStyleLbl="node1" presStyleIdx="0" presStyleCnt="2">
        <dgm:presLayoutVars>
          <dgm:chMax val="1"/>
          <dgm:bulletEnabled val="1"/>
        </dgm:presLayoutVars>
      </dgm:prSet>
      <dgm:spPr/>
    </dgm:pt>
    <dgm:pt modelId="{796FA447-D25C-4DB6-9631-E727CAD32051}" type="pres">
      <dgm:prSet presAssocID="{2B206B42-8F4A-4C80-9BAC-4F7D04A5C84A}" presName="descendantText" presStyleLbl="alignAccFollowNode1" presStyleIdx="0" presStyleCnt="2">
        <dgm:presLayoutVars>
          <dgm:bulletEnabled val="1"/>
        </dgm:presLayoutVars>
      </dgm:prSet>
      <dgm:spPr/>
    </dgm:pt>
    <dgm:pt modelId="{2D54BEA3-46ED-4831-AE78-A5A563CB86C4}" type="pres">
      <dgm:prSet presAssocID="{1F72D76E-651B-4F9B-B9FF-0146B65798D4}" presName="sp" presStyleCnt="0"/>
      <dgm:spPr/>
    </dgm:pt>
    <dgm:pt modelId="{F1BC4B5E-A3A1-4BB9-B45E-6C6B3CEE812C}" type="pres">
      <dgm:prSet presAssocID="{303F7EC1-BF38-41A8-B0CC-BA9C72650DCC}" presName="linNode" presStyleCnt="0"/>
      <dgm:spPr/>
    </dgm:pt>
    <dgm:pt modelId="{F3AB6181-4E7A-4330-9ADE-4BD6D46A4CE1}" type="pres">
      <dgm:prSet presAssocID="{303F7EC1-BF38-41A8-B0CC-BA9C72650DCC}" presName="parentText" presStyleLbl="node1" presStyleIdx="1" presStyleCnt="2">
        <dgm:presLayoutVars>
          <dgm:chMax val="1"/>
          <dgm:bulletEnabled val="1"/>
        </dgm:presLayoutVars>
      </dgm:prSet>
      <dgm:spPr/>
    </dgm:pt>
    <dgm:pt modelId="{07CF9A6F-388F-461D-87C2-FA5B772B5B52}" type="pres">
      <dgm:prSet presAssocID="{303F7EC1-BF38-41A8-B0CC-BA9C72650DCC}" presName="descendantText" presStyleLbl="alignAccFollowNode1" presStyleIdx="1" presStyleCnt="2">
        <dgm:presLayoutVars>
          <dgm:bulletEnabled val="1"/>
        </dgm:presLayoutVars>
      </dgm:prSet>
      <dgm:spPr/>
    </dgm:pt>
  </dgm:ptLst>
  <dgm:cxnLst>
    <dgm:cxn modelId="{E2283405-1A42-4241-8B12-D2A00497C079}" type="presOf" srcId="{2B206B42-8F4A-4C80-9BAC-4F7D04A5C84A}" destId="{634793F0-2CE6-4238-A691-5AE7D524673F}" srcOrd="0" destOrd="0" presId="urn:microsoft.com/office/officeart/2005/8/layout/vList5"/>
    <dgm:cxn modelId="{3CB42914-8D25-42BD-B781-E572AB998235}" srcId="{303F7EC1-BF38-41A8-B0CC-BA9C72650DCC}" destId="{EC9DCD7F-EB71-401F-B5C6-2450E288E52C}" srcOrd="1" destOrd="0" parTransId="{63CDEFF5-89C7-4411-BC81-B5B9A33C7D0C}" sibTransId="{F46E7B07-304C-49D3-8B9F-A9CB9F6E71CA}"/>
    <dgm:cxn modelId="{97C8B22B-C047-4152-ACE6-FFF40E405EDB}" type="presOf" srcId="{C3C61A7D-7D82-4543-8F12-60BDCB74A6D2}" destId="{796FA447-D25C-4DB6-9631-E727CAD32051}" srcOrd="0" destOrd="2" presId="urn:microsoft.com/office/officeart/2005/8/layout/vList5"/>
    <dgm:cxn modelId="{E62AB42C-A5CC-48BD-A851-5D8FE173D28F}" type="presOf" srcId="{303F7EC1-BF38-41A8-B0CC-BA9C72650DCC}" destId="{F3AB6181-4E7A-4330-9ADE-4BD6D46A4CE1}" srcOrd="0" destOrd="0" presId="urn:microsoft.com/office/officeart/2005/8/layout/vList5"/>
    <dgm:cxn modelId="{6278B73A-581A-4FB0-9259-0094C89B2AB0}" type="presOf" srcId="{C0C9E429-91E1-4225-8AE0-2D0EAF8CDE1F}" destId="{61C85CF4-4FAB-425C-841B-006F23B729AA}" srcOrd="0" destOrd="0" presId="urn:microsoft.com/office/officeart/2005/8/layout/vList5"/>
    <dgm:cxn modelId="{79617544-D228-4DB2-B0F9-C0010E98C06B}" type="presOf" srcId="{2F7402B0-CD14-449D-89BB-D5EFDA3E1CCE}" destId="{796FA447-D25C-4DB6-9631-E727CAD32051}" srcOrd="0" destOrd="1" presId="urn:microsoft.com/office/officeart/2005/8/layout/vList5"/>
    <dgm:cxn modelId="{563ABE74-BB81-4E65-A39E-BA328F6A2552}" srcId="{2B206B42-8F4A-4C80-9BAC-4F7D04A5C84A}" destId="{2F7402B0-CD14-449D-89BB-D5EFDA3E1CCE}" srcOrd="1" destOrd="0" parTransId="{2BD01F0D-7E86-4EA2-B54F-B4B3287C40C6}" sibTransId="{7BBBEF5E-B9B3-4B97-B1B4-0DE91AE33E2A}"/>
    <dgm:cxn modelId="{2EE28987-4BFC-409A-84A7-594268EC6075}" type="presOf" srcId="{0733DCAF-2F11-4131-ABE4-AEFE8759B050}" destId="{796FA447-D25C-4DB6-9631-E727CAD32051}" srcOrd="0" destOrd="0" presId="urn:microsoft.com/office/officeart/2005/8/layout/vList5"/>
    <dgm:cxn modelId="{E2322298-3647-4D1F-8127-A61B7A91003E}" type="presOf" srcId="{95C24DB6-BB09-4575-9EE3-C41784CC1F06}" destId="{07CF9A6F-388F-461D-87C2-FA5B772B5B52}" srcOrd="0" destOrd="0" presId="urn:microsoft.com/office/officeart/2005/8/layout/vList5"/>
    <dgm:cxn modelId="{2C5545A2-C349-42FD-8DEB-6995B830EF18}" srcId="{C0C9E429-91E1-4225-8AE0-2D0EAF8CDE1F}" destId="{303F7EC1-BF38-41A8-B0CC-BA9C72650DCC}" srcOrd="1" destOrd="0" parTransId="{418E751E-5D60-47DD-BD90-84E3D3948660}" sibTransId="{702D3002-49E3-4641-B202-E2DEC15F7E7F}"/>
    <dgm:cxn modelId="{7C3903AA-51EA-4592-97D2-3DA746B49A6D}" srcId="{2B206B42-8F4A-4C80-9BAC-4F7D04A5C84A}" destId="{C3C61A7D-7D82-4543-8F12-60BDCB74A6D2}" srcOrd="2" destOrd="0" parTransId="{26CEB4CB-A49A-480A-AD90-4A9FCE7F9B87}" sibTransId="{41657FE2-EBA1-4BDE-830C-9404688710CE}"/>
    <dgm:cxn modelId="{840C08AF-CB7D-44AE-8BF1-CB93B95360E2}" srcId="{2B206B42-8F4A-4C80-9BAC-4F7D04A5C84A}" destId="{0733DCAF-2F11-4131-ABE4-AEFE8759B050}" srcOrd="0" destOrd="0" parTransId="{2E2E0076-0CED-4AF7-B66E-71A7DC4E8C73}" sibTransId="{8A1EDB4B-0F12-4A9E-B117-F0FB31D209ED}"/>
    <dgm:cxn modelId="{FF7BEFB4-10FE-4015-903D-D02F03549624}" type="presOf" srcId="{EC9DCD7F-EB71-401F-B5C6-2450E288E52C}" destId="{07CF9A6F-388F-461D-87C2-FA5B772B5B52}" srcOrd="0" destOrd="1" presId="urn:microsoft.com/office/officeart/2005/8/layout/vList5"/>
    <dgm:cxn modelId="{50EC42D6-1840-4568-AC41-256798F47CF9}" srcId="{303F7EC1-BF38-41A8-B0CC-BA9C72650DCC}" destId="{95C24DB6-BB09-4575-9EE3-C41784CC1F06}" srcOrd="0" destOrd="0" parTransId="{01C986AD-4990-4E49-BD13-6D8A134468EE}" sibTransId="{214BD249-8F4B-43BB-8444-6A17D98FB6C3}"/>
    <dgm:cxn modelId="{EBCEF6F3-CA38-47F6-9D9A-3A9C07BC4542}" srcId="{C0C9E429-91E1-4225-8AE0-2D0EAF8CDE1F}" destId="{2B206B42-8F4A-4C80-9BAC-4F7D04A5C84A}" srcOrd="0" destOrd="0" parTransId="{5E642ED7-9FEF-4669-AA95-3C3000DA33C0}" sibTransId="{1F72D76E-651B-4F9B-B9FF-0146B65798D4}"/>
    <dgm:cxn modelId="{A5A13E20-82E2-4612-A332-62A98231E3A8}" type="presParOf" srcId="{61C85CF4-4FAB-425C-841B-006F23B729AA}" destId="{2FE77128-3E2C-40B6-B6CB-5DEA2F7CF302}" srcOrd="0" destOrd="0" presId="urn:microsoft.com/office/officeart/2005/8/layout/vList5"/>
    <dgm:cxn modelId="{A7896A5A-6DA3-47CF-9669-2ED92AA6115C}" type="presParOf" srcId="{2FE77128-3E2C-40B6-B6CB-5DEA2F7CF302}" destId="{634793F0-2CE6-4238-A691-5AE7D524673F}" srcOrd="0" destOrd="0" presId="urn:microsoft.com/office/officeart/2005/8/layout/vList5"/>
    <dgm:cxn modelId="{0A021671-8518-4A51-BC33-D8E60E4F429B}" type="presParOf" srcId="{2FE77128-3E2C-40B6-B6CB-5DEA2F7CF302}" destId="{796FA447-D25C-4DB6-9631-E727CAD32051}" srcOrd="1" destOrd="0" presId="urn:microsoft.com/office/officeart/2005/8/layout/vList5"/>
    <dgm:cxn modelId="{DEB22EC5-2549-4815-999C-A7F26459498D}" type="presParOf" srcId="{61C85CF4-4FAB-425C-841B-006F23B729AA}" destId="{2D54BEA3-46ED-4831-AE78-A5A563CB86C4}" srcOrd="1" destOrd="0" presId="urn:microsoft.com/office/officeart/2005/8/layout/vList5"/>
    <dgm:cxn modelId="{4303F79D-C6E2-4A3C-AC6E-CF96BFCC5F1B}" type="presParOf" srcId="{61C85CF4-4FAB-425C-841B-006F23B729AA}" destId="{F1BC4B5E-A3A1-4BB9-B45E-6C6B3CEE812C}" srcOrd="2" destOrd="0" presId="urn:microsoft.com/office/officeart/2005/8/layout/vList5"/>
    <dgm:cxn modelId="{F24B4D9F-8664-4B82-8204-18667C91F7E4}" type="presParOf" srcId="{F1BC4B5E-A3A1-4BB9-B45E-6C6B3CEE812C}" destId="{F3AB6181-4E7A-4330-9ADE-4BD6D46A4CE1}" srcOrd="0" destOrd="0" presId="urn:microsoft.com/office/officeart/2005/8/layout/vList5"/>
    <dgm:cxn modelId="{1BBC0D3E-275A-4A63-A90F-A69E7E38AB9B}" type="presParOf" srcId="{F1BC4B5E-A3A1-4BB9-B45E-6C6B3CEE812C}" destId="{07CF9A6F-388F-461D-87C2-FA5B772B5B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9E7B8-092A-4EDF-B267-C97C0FE0D093}"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76CC14AD-50C1-472D-AE06-F98C8561AD13}">
      <dgm:prSet/>
      <dgm:spPr/>
      <dgm:t>
        <a:bodyPr/>
        <a:lstStyle/>
        <a:p>
          <a:r>
            <a:rPr lang="nl-NL"/>
            <a:t>A: Confessionalisme</a:t>
          </a:r>
          <a:endParaRPr lang="en-US"/>
        </a:p>
      </dgm:t>
    </dgm:pt>
    <dgm:pt modelId="{3CCD30DE-EAEE-4AAF-A833-C5CB66561B5E}" type="parTrans" cxnId="{B3BC7154-58FB-47C8-AEF6-A19D4A2019B4}">
      <dgm:prSet/>
      <dgm:spPr/>
      <dgm:t>
        <a:bodyPr/>
        <a:lstStyle/>
        <a:p>
          <a:endParaRPr lang="en-US"/>
        </a:p>
      </dgm:t>
    </dgm:pt>
    <dgm:pt modelId="{473DFB74-E667-46B1-8118-79C1CE9C7AD2}" type="sibTrans" cxnId="{B3BC7154-58FB-47C8-AEF6-A19D4A2019B4}">
      <dgm:prSet/>
      <dgm:spPr/>
      <dgm:t>
        <a:bodyPr/>
        <a:lstStyle/>
        <a:p>
          <a:endParaRPr lang="en-US"/>
        </a:p>
      </dgm:t>
    </dgm:pt>
    <dgm:pt modelId="{EDF9555A-6375-4FBA-BC47-EFEA3BC478AE}">
      <dgm:prSet/>
      <dgm:spPr/>
      <dgm:t>
        <a:bodyPr/>
        <a:lstStyle/>
        <a:p>
          <a:r>
            <a:rPr lang="nl-NL"/>
            <a:t>B: Socialisme</a:t>
          </a:r>
          <a:endParaRPr lang="en-US"/>
        </a:p>
      </dgm:t>
    </dgm:pt>
    <dgm:pt modelId="{C93BCC0D-5739-4AEC-BA0C-D4B52BD8DE55}" type="parTrans" cxnId="{39F02E64-9338-40F0-89DA-401D62349DB3}">
      <dgm:prSet/>
      <dgm:spPr/>
      <dgm:t>
        <a:bodyPr/>
        <a:lstStyle/>
        <a:p>
          <a:endParaRPr lang="en-US"/>
        </a:p>
      </dgm:t>
    </dgm:pt>
    <dgm:pt modelId="{E5C30137-DF47-4B60-973F-D07107104CA3}" type="sibTrans" cxnId="{39F02E64-9338-40F0-89DA-401D62349DB3}">
      <dgm:prSet/>
      <dgm:spPr/>
      <dgm:t>
        <a:bodyPr/>
        <a:lstStyle/>
        <a:p>
          <a:endParaRPr lang="en-US"/>
        </a:p>
      </dgm:t>
    </dgm:pt>
    <dgm:pt modelId="{EAD7C8BB-1BB1-4426-8769-1B2D705844DB}">
      <dgm:prSet/>
      <dgm:spPr/>
      <dgm:t>
        <a:bodyPr/>
        <a:lstStyle/>
        <a:p>
          <a:r>
            <a:rPr lang="nl-NL"/>
            <a:t>C: Liberalisme</a:t>
          </a:r>
          <a:endParaRPr lang="en-US"/>
        </a:p>
      </dgm:t>
    </dgm:pt>
    <dgm:pt modelId="{5E33AE9E-3DCD-47C5-8749-412F574D1397}" type="parTrans" cxnId="{CB18C29F-6FEA-4576-B68C-D075902F0F84}">
      <dgm:prSet/>
      <dgm:spPr/>
      <dgm:t>
        <a:bodyPr/>
        <a:lstStyle/>
        <a:p>
          <a:endParaRPr lang="en-US"/>
        </a:p>
      </dgm:t>
    </dgm:pt>
    <dgm:pt modelId="{A3D2A3AB-ECEF-4457-AFD4-CF3F3720F87A}" type="sibTrans" cxnId="{CB18C29F-6FEA-4576-B68C-D075902F0F84}">
      <dgm:prSet/>
      <dgm:spPr/>
      <dgm:t>
        <a:bodyPr/>
        <a:lstStyle/>
        <a:p>
          <a:endParaRPr lang="en-US"/>
        </a:p>
      </dgm:t>
    </dgm:pt>
    <dgm:pt modelId="{D531CC4B-9921-4A24-8440-A77DC9F29E7D}">
      <dgm:prSet/>
      <dgm:spPr/>
      <dgm:t>
        <a:bodyPr/>
        <a:lstStyle/>
        <a:p>
          <a:r>
            <a:rPr lang="nl-NL"/>
            <a:t>D: Socialisme</a:t>
          </a:r>
          <a:endParaRPr lang="en-US"/>
        </a:p>
      </dgm:t>
    </dgm:pt>
    <dgm:pt modelId="{35351674-9387-48D5-812F-CDC006020986}" type="parTrans" cxnId="{60EB50A5-10B7-4280-B1EA-B998BDAB3CC1}">
      <dgm:prSet/>
      <dgm:spPr/>
      <dgm:t>
        <a:bodyPr/>
        <a:lstStyle/>
        <a:p>
          <a:endParaRPr lang="en-US"/>
        </a:p>
      </dgm:t>
    </dgm:pt>
    <dgm:pt modelId="{98311A8C-E052-47FE-BB7E-B8581A85DDCA}" type="sibTrans" cxnId="{60EB50A5-10B7-4280-B1EA-B998BDAB3CC1}">
      <dgm:prSet/>
      <dgm:spPr/>
      <dgm:t>
        <a:bodyPr/>
        <a:lstStyle/>
        <a:p>
          <a:endParaRPr lang="en-US"/>
        </a:p>
      </dgm:t>
    </dgm:pt>
    <dgm:pt modelId="{C27F0AF2-6371-4EFC-A7B0-EF6F2E8BAE6B}" type="pres">
      <dgm:prSet presAssocID="{F6C9E7B8-092A-4EDF-B267-C97C0FE0D093}" presName="root" presStyleCnt="0">
        <dgm:presLayoutVars>
          <dgm:dir/>
          <dgm:resizeHandles val="exact"/>
        </dgm:presLayoutVars>
      </dgm:prSet>
      <dgm:spPr/>
    </dgm:pt>
    <dgm:pt modelId="{63C2DD87-0E3C-48D1-BA55-4AAEEE98CC09}" type="pres">
      <dgm:prSet presAssocID="{76CC14AD-50C1-472D-AE06-F98C8561AD13}" presName="compNode" presStyleCnt="0"/>
      <dgm:spPr/>
    </dgm:pt>
    <dgm:pt modelId="{B7746335-2B84-4E87-B9DA-65F95E5C5171}" type="pres">
      <dgm:prSet presAssocID="{76CC14AD-50C1-472D-AE06-F98C8561AD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C978253-1950-445F-AD1E-A6C4089F9AA8}" type="pres">
      <dgm:prSet presAssocID="{76CC14AD-50C1-472D-AE06-F98C8561AD13}" presName="spaceRect" presStyleCnt="0"/>
      <dgm:spPr/>
    </dgm:pt>
    <dgm:pt modelId="{2A7C266A-408B-4662-AC28-DDE3CB66A6E9}" type="pres">
      <dgm:prSet presAssocID="{76CC14AD-50C1-472D-AE06-F98C8561AD13}" presName="textRect" presStyleLbl="revTx" presStyleIdx="0" presStyleCnt="4">
        <dgm:presLayoutVars>
          <dgm:chMax val="1"/>
          <dgm:chPref val="1"/>
        </dgm:presLayoutVars>
      </dgm:prSet>
      <dgm:spPr/>
    </dgm:pt>
    <dgm:pt modelId="{C7494A33-D695-432C-8661-831E1CB278F4}" type="pres">
      <dgm:prSet presAssocID="{473DFB74-E667-46B1-8118-79C1CE9C7AD2}" presName="sibTrans" presStyleCnt="0"/>
      <dgm:spPr/>
    </dgm:pt>
    <dgm:pt modelId="{30F39C4B-C8D6-4212-96EE-49B7888DD2BA}" type="pres">
      <dgm:prSet presAssocID="{EDF9555A-6375-4FBA-BC47-EFEA3BC478AE}" presName="compNode" presStyleCnt="0"/>
      <dgm:spPr/>
    </dgm:pt>
    <dgm:pt modelId="{5E9FA72D-3803-4A50-A208-356642498767}" type="pres">
      <dgm:prSet presAssocID="{EDF9555A-6375-4FBA-BC47-EFEA3BC478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865DE3E-1B45-4219-80EB-89B15A8B0067}" type="pres">
      <dgm:prSet presAssocID="{EDF9555A-6375-4FBA-BC47-EFEA3BC478AE}" presName="spaceRect" presStyleCnt="0"/>
      <dgm:spPr/>
    </dgm:pt>
    <dgm:pt modelId="{22E6C989-77A9-4BF5-9504-2ACA4926CC3E}" type="pres">
      <dgm:prSet presAssocID="{EDF9555A-6375-4FBA-BC47-EFEA3BC478AE}" presName="textRect" presStyleLbl="revTx" presStyleIdx="1" presStyleCnt="4">
        <dgm:presLayoutVars>
          <dgm:chMax val="1"/>
          <dgm:chPref val="1"/>
        </dgm:presLayoutVars>
      </dgm:prSet>
      <dgm:spPr/>
    </dgm:pt>
    <dgm:pt modelId="{05991576-3BB0-488A-B381-415098E6355D}" type="pres">
      <dgm:prSet presAssocID="{E5C30137-DF47-4B60-973F-D07107104CA3}" presName="sibTrans" presStyleCnt="0"/>
      <dgm:spPr/>
    </dgm:pt>
    <dgm:pt modelId="{99C6A342-B269-4E6C-A3B8-7B1C9C99FE4A}" type="pres">
      <dgm:prSet presAssocID="{EAD7C8BB-1BB1-4426-8769-1B2D705844DB}" presName="compNode" presStyleCnt="0"/>
      <dgm:spPr/>
    </dgm:pt>
    <dgm:pt modelId="{E4B55B5B-47BF-4505-A3B0-785CBC028ADB}" type="pres">
      <dgm:prSet presAssocID="{EAD7C8BB-1BB1-4426-8769-1B2D705844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0569F940-631F-4A5C-9370-F0460DBD6CAE}" type="pres">
      <dgm:prSet presAssocID="{EAD7C8BB-1BB1-4426-8769-1B2D705844DB}" presName="spaceRect" presStyleCnt="0"/>
      <dgm:spPr/>
    </dgm:pt>
    <dgm:pt modelId="{7DA0111E-7C6A-478A-A79E-88EE30D9E40F}" type="pres">
      <dgm:prSet presAssocID="{EAD7C8BB-1BB1-4426-8769-1B2D705844DB}" presName="textRect" presStyleLbl="revTx" presStyleIdx="2" presStyleCnt="4">
        <dgm:presLayoutVars>
          <dgm:chMax val="1"/>
          <dgm:chPref val="1"/>
        </dgm:presLayoutVars>
      </dgm:prSet>
      <dgm:spPr/>
    </dgm:pt>
    <dgm:pt modelId="{F06B3270-1CB3-4DF6-8439-112C704EF2BF}" type="pres">
      <dgm:prSet presAssocID="{A3D2A3AB-ECEF-4457-AFD4-CF3F3720F87A}" presName="sibTrans" presStyleCnt="0"/>
      <dgm:spPr/>
    </dgm:pt>
    <dgm:pt modelId="{0B6BAEA7-6278-4977-A1F3-59FA44CE0513}" type="pres">
      <dgm:prSet presAssocID="{D531CC4B-9921-4A24-8440-A77DC9F29E7D}" presName="compNode" presStyleCnt="0"/>
      <dgm:spPr/>
    </dgm:pt>
    <dgm:pt modelId="{D7B09A48-03C9-471C-9D59-9E6133B11D62}" type="pres">
      <dgm:prSet presAssocID="{D531CC4B-9921-4A24-8440-A77DC9F29E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BDE36174-4B96-4FE2-8B0F-242F5A1B9D99}" type="pres">
      <dgm:prSet presAssocID="{D531CC4B-9921-4A24-8440-A77DC9F29E7D}" presName="spaceRect" presStyleCnt="0"/>
      <dgm:spPr/>
    </dgm:pt>
    <dgm:pt modelId="{4D53A59F-1315-469B-9638-297912094A11}" type="pres">
      <dgm:prSet presAssocID="{D531CC4B-9921-4A24-8440-A77DC9F29E7D}" presName="textRect" presStyleLbl="revTx" presStyleIdx="3" presStyleCnt="4">
        <dgm:presLayoutVars>
          <dgm:chMax val="1"/>
          <dgm:chPref val="1"/>
        </dgm:presLayoutVars>
      </dgm:prSet>
      <dgm:spPr/>
    </dgm:pt>
  </dgm:ptLst>
  <dgm:cxnLst>
    <dgm:cxn modelId="{49E72B2C-2330-4031-BCD3-5A944F6F8371}" type="presOf" srcId="{EAD7C8BB-1BB1-4426-8769-1B2D705844DB}" destId="{7DA0111E-7C6A-478A-A79E-88EE30D9E40F}" srcOrd="0" destOrd="0" presId="urn:microsoft.com/office/officeart/2018/2/layout/IconLabelList"/>
    <dgm:cxn modelId="{39F02E64-9338-40F0-89DA-401D62349DB3}" srcId="{F6C9E7B8-092A-4EDF-B267-C97C0FE0D093}" destId="{EDF9555A-6375-4FBA-BC47-EFEA3BC478AE}" srcOrd="1" destOrd="0" parTransId="{C93BCC0D-5739-4AEC-BA0C-D4B52BD8DE55}" sibTransId="{E5C30137-DF47-4B60-973F-D07107104CA3}"/>
    <dgm:cxn modelId="{00FB8866-B7A2-493D-938B-4D9678FAA5FD}" type="presOf" srcId="{F6C9E7B8-092A-4EDF-B267-C97C0FE0D093}" destId="{C27F0AF2-6371-4EFC-A7B0-EF6F2E8BAE6B}" srcOrd="0" destOrd="0" presId="urn:microsoft.com/office/officeart/2018/2/layout/IconLabelList"/>
    <dgm:cxn modelId="{39487E6F-74BC-488E-8B71-DDDA277CC6D0}" type="presOf" srcId="{EDF9555A-6375-4FBA-BC47-EFEA3BC478AE}" destId="{22E6C989-77A9-4BF5-9504-2ACA4926CC3E}" srcOrd="0" destOrd="0" presId="urn:microsoft.com/office/officeart/2018/2/layout/IconLabelList"/>
    <dgm:cxn modelId="{B3BC7154-58FB-47C8-AEF6-A19D4A2019B4}" srcId="{F6C9E7B8-092A-4EDF-B267-C97C0FE0D093}" destId="{76CC14AD-50C1-472D-AE06-F98C8561AD13}" srcOrd="0" destOrd="0" parTransId="{3CCD30DE-EAEE-4AAF-A833-C5CB66561B5E}" sibTransId="{473DFB74-E667-46B1-8118-79C1CE9C7AD2}"/>
    <dgm:cxn modelId="{64DB398C-75B8-451F-863C-380B90D48EA9}" type="presOf" srcId="{D531CC4B-9921-4A24-8440-A77DC9F29E7D}" destId="{4D53A59F-1315-469B-9638-297912094A11}" srcOrd="0" destOrd="0" presId="urn:microsoft.com/office/officeart/2018/2/layout/IconLabelList"/>
    <dgm:cxn modelId="{CB18C29F-6FEA-4576-B68C-D075902F0F84}" srcId="{F6C9E7B8-092A-4EDF-B267-C97C0FE0D093}" destId="{EAD7C8BB-1BB1-4426-8769-1B2D705844DB}" srcOrd="2" destOrd="0" parTransId="{5E33AE9E-3DCD-47C5-8749-412F574D1397}" sibTransId="{A3D2A3AB-ECEF-4457-AFD4-CF3F3720F87A}"/>
    <dgm:cxn modelId="{60EB50A5-10B7-4280-B1EA-B998BDAB3CC1}" srcId="{F6C9E7B8-092A-4EDF-B267-C97C0FE0D093}" destId="{D531CC4B-9921-4A24-8440-A77DC9F29E7D}" srcOrd="3" destOrd="0" parTransId="{35351674-9387-48D5-812F-CDC006020986}" sibTransId="{98311A8C-E052-47FE-BB7E-B8581A85DDCA}"/>
    <dgm:cxn modelId="{564FD1AD-68D4-4A62-AEBC-E58A4F4EE048}" type="presOf" srcId="{76CC14AD-50C1-472D-AE06-F98C8561AD13}" destId="{2A7C266A-408B-4662-AC28-DDE3CB66A6E9}" srcOrd="0" destOrd="0" presId="urn:microsoft.com/office/officeart/2018/2/layout/IconLabelList"/>
    <dgm:cxn modelId="{3C2C1082-A778-40AC-B95D-5CC4FD50F2E1}" type="presParOf" srcId="{C27F0AF2-6371-4EFC-A7B0-EF6F2E8BAE6B}" destId="{63C2DD87-0E3C-48D1-BA55-4AAEEE98CC09}" srcOrd="0" destOrd="0" presId="urn:microsoft.com/office/officeart/2018/2/layout/IconLabelList"/>
    <dgm:cxn modelId="{1B661237-9C0A-41A2-98A3-0B5EE616E86C}" type="presParOf" srcId="{63C2DD87-0E3C-48D1-BA55-4AAEEE98CC09}" destId="{B7746335-2B84-4E87-B9DA-65F95E5C5171}" srcOrd="0" destOrd="0" presId="urn:microsoft.com/office/officeart/2018/2/layout/IconLabelList"/>
    <dgm:cxn modelId="{C97D56C7-22B3-4FCE-9B28-AEECA5CBF11E}" type="presParOf" srcId="{63C2DD87-0E3C-48D1-BA55-4AAEEE98CC09}" destId="{9C978253-1950-445F-AD1E-A6C4089F9AA8}" srcOrd="1" destOrd="0" presId="urn:microsoft.com/office/officeart/2018/2/layout/IconLabelList"/>
    <dgm:cxn modelId="{D838F021-0637-4506-99D5-C369D4595A88}" type="presParOf" srcId="{63C2DD87-0E3C-48D1-BA55-4AAEEE98CC09}" destId="{2A7C266A-408B-4662-AC28-DDE3CB66A6E9}" srcOrd="2" destOrd="0" presId="urn:microsoft.com/office/officeart/2018/2/layout/IconLabelList"/>
    <dgm:cxn modelId="{1794B15A-1128-4577-8C85-6065B50EB0BE}" type="presParOf" srcId="{C27F0AF2-6371-4EFC-A7B0-EF6F2E8BAE6B}" destId="{C7494A33-D695-432C-8661-831E1CB278F4}" srcOrd="1" destOrd="0" presId="urn:microsoft.com/office/officeart/2018/2/layout/IconLabelList"/>
    <dgm:cxn modelId="{764753B7-5837-41E9-8C9C-2EB1ADF2D900}" type="presParOf" srcId="{C27F0AF2-6371-4EFC-A7B0-EF6F2E8BAE6B}" destId="{30F39C4B-C8D6-4212-96EE-49B7888DD2BA}" srcOrd="2" destOrd="0" presId="urn:microsoft.com/office/officeart/2018/2/layout/IconLabelList"/>
    <dgm:cxn modelId="{76063F55-6555-4B26-ADDB-8FA1105D08C9}" type="presParOf" srcId="{30F39C4B-C8D6-4212-96EE-49B7888DD2BA}" destId="{5E9FA72D-3803-4A50-A208-356642498767}" srcOrd="0" destOrd="0" presId="urn:microsoft.com/office/officeart/2018/2/layout/IconLabelList"/>
    <dgm:cxn modelId="{EDC0EA92-9948-4448-AB7B-3FE21362B4CF}" type="presParOf" srcId="{30F39C4B-C8D6-4212-96EE-49B7888DD2BA}" destId="{E865DE3E-1B45-4219-80EB-89B15A8B0067}" srcOrd="1" destOrd="0" presId="urn:microsoft.com/office/officeart/2018/2/layout/IconLabelList"/>
    <dgm:cxn modelId="{61C7378A-B587-491E-B116-7C84DBAADB33}" type="presParOf" srcId="{30F39C4B-C8D6-4212-96EE-49B7888DD2BA}" destId="{22E6C989-77A9-4BF5-9504-2ACA4926CC3E}" srcOrd="2" destOrd="0" presId="urn:microsoft.com/office/officeart/2018/2/layout/IconLabelList"/>
    <dgm:cxn modelId="{3B6D6EA0-0FCE-4AD8-B541-E7F9C5999E27}" type="presParOf" srcId="{C27F0AF2-6371-4EFC-A7B0-EF6F2E8BAE6B}" destId="{05991576-3BB0-488A-B381-415098E6355D}" srcOrd="3" destOrd="0" presId="urn:microsoft.com/office/officeart/2018/2/layout/IconLabelList"/>
    <dgm:cxn modelId="{6D2ABA94-927F-4F3A-9E50-2CB780726B71}" type="presParOf" srcId="{C27F0AF2-6371-4EFC-A7B0-EF6F2E8BAE6B}" destId="{99C6A342-B269-4E6C-A3B8-7B1C9C99FE4A}" srcOrd="4" destOrd="0" presId="urn:microsoft.com/office/officeart/2018/2/layout/IconLabelList"/>
    <dgm:cxn modelId="{820CB118-E466-4402-8AAA-3C476B7A4DE1}" type="presParOf" srcId="{99C6A342-B269-4E6C-A3B8-7B1C9C99FE4A}" destId="{E4B55B5B-47BF-4505-A3B0-785CBC028ADB}" srcOrd="0" destOrd="0" presId="urn:microsoft.com/office/officeart/2018/2/layout/IconLabelList"/>
    <dgm:cxn modelId="{55A21657-5325-46E8-9AA4-5B31805C6D81}" type="presParOf" srcId="{99C6A342-B269-4E6C-A3B8-7B1C9C99FE4A}" destId="{0569F940-631F-4A5C-9370-F0460DBD6CAE}" srcOrd="1" destOrd="0" presId="urn:microsoft.com/office/officeart/2018/2/layout/IconLabelList"/>
    <dgm:cxn modelId="{25A7C6EC-F985-4D25-8BB8-5EF2CFE8A3D1}" type="presParOf" srcId="{99C6A342-B269-4E6C-A3B8-7B1C9C99FE4A}" destId="{7DA0111E-7C6A-478A-A79E-88EE30D9E40F}" srcOrd="2" destOrd="0" presId="urn:microsoft.com/office/officeart/2018/2/layout/IconLabelList"/>
    <dgm:cxn modelId="{EA8C0198-7F34-400E-9792-DA256A1474A9}" type="presParOf" srcId="{C27F0AF2-6371-4EFC-A7B0-EF6F2E8BAE6B}" destId="{F06B3270-1CB3-4DF6-8439-112C704EF2BF}" srcOrd="5" destOrd="0" presId="urn:microsoft.com/office/officeart/2018/2/layout/IconLabelList"/>
    <dgm:cxn modelId="{3E22E6B6-1B80-41CE-98FF-D9D38FF98827}" type="presParOf" srcId="{C27F0AF2-6371-4EFC-A7B0-EF6F2E8BAE6B}" destId="{0B6BAEA7-6278-4977-A1F3-59FA44CE0513}" srcOrd="6" destOrd="0" presId="urn:microsoft.com/office/officeart/2018/2/layout/IconLabelList"/>
    <dgm:cxn modelId="{B80D2D92-2A84-4496-BF2A-E2620C09DCAA}" type="presParOf" srcId="{0B6BAEA7-6278-4977-A1F3-59FA44CE0513}" destId="{D7B09A48-03C9-471C-9D59-9E6133B11D62}" srcOrd="0" destOrd="0" presId="urn:microsoft.com/office/officeart/2018/2/layout/IconLabelList"/>
    <dgm:cxn modelId="{953ACA66-0FBD-4C69-A216-8A5AC2115BE4}" type="presParOf" srcId="{0B6BAEA7-6278-4977-A1F3-59FA44CE0513}" destId="{BDE36174-4B96-4FE2-8B0F-242F5A1B9D99}" srcOrd="1" destOrd="0" presId="urn:microsoft.com/office/officeart/2018/2/layout/IconLabelList"/>
    <dgm:cxn modelId="{07346134-C271-4A62-AF6B-0804EA461405}" type="presParOf" srcId="{0B6BAEA7-6278-4977-A1F3-59FA44CE0513}" destId="{4D53A59F-1315-469B-9638-297912094A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A447-D25C-4DB6-9631-E727CAD32051}">
      <dsp:nvSpPr>
        <dsp:cNvPr id="0" name=""/>
        <dsp:cNvSpPr/>
      </dsp:nvSpPr>
      <dsp:spPr>
        <a:xfrm rot="5400000">
          <a:off x="4892406" y="-1784556"/>
          <a:ext cx="1328465" cy="5229777"/>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l-NL" sz="1500" kern="1200"/>
            <a:t>Sociale ongelijkheid staat centraal</a:t>
          </a:r>
          <a:endParaRPr lang="en-US" sz="1500" kern="1200"/>
        </a:p>
        <a:p>
          <a:pPr marL="114300" lvl="1" indent="-114300" algn="l" defTabSz="666750">
            <a:lnSpc>
              <a:spcPct val="90000"/>
            </a:lnSpc>
            <a:spcBef>
              <a:spcPct val="0"/>
            </a:spcBef>
            <a:spcAft>
              <a:spcPct val="15000"/>
            </a:spcAft>
            <a:buChar char="•"/>
          </a:pPr>
          <a:r>
            <a:rPr lang="nl-NL" sz="1500" kern="1200" dirty="0"/>
            <a:t>Verschil tussen mensen met bezit en zonder bezit is oorzaak van conflicten</a:t>
          </a:r>
          <a:endParaRPr lang="en-US" sz="1500" kern="1200" dirty="0"/>
        </a:p>
        <a:p>
          <a:pPr marL="114300" lvl="1" indent="-114300" algn="l" defTabSz="666750">
            <a:lnSpc>
              <a:spcPct val="90000"/>
            </a:lnSpc>
            <a:spcBef>
              <a:spcPct val="0"/>
            </a:spcBef>
            <a:spcAft>
              <a:spcPct val="15000"/>
            </a:spcAft>
            <a:buChar char="•"/>
          </a:pPr>
          <a:r>
            <a:rPr lang="nl-NL" sz="1500" kern="1200"/>
            <a:t>Arbeiders moeten een revolutie beginnen tegen de bezitters van kapitaalgoederen</a:t>
          </a:r>
          <a:endParaRPr lang="en-US" sz="1500" kern="1200"/>
        </a:p>
      </dsp:txBody>
      <dsp:txXfrm rot="-5400000">
        <a:off x="2941750" y="230950"/>
        <a:ext cx="5164927" cy="1198765"/>
      </dsp:txXfrm>
    </dsp:sp>
    <dsp:sp modelId="{634793F0-2CE6-4238-A691-5AE7D524673F}">
      <dsp:nvSpPr>
        <dsp:cNvPr id="0" name=""/>
        <dsp:cNvSpPr/>
      </dsp:nvSpPr>
      <dsp:spPr>
        <a:xfrm>
          <a:off x="0" y="41"/>
          <a:ext cx="2941750" cy="166058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kern="1200"/>
            <a:t>Benadering Karl Marx</a:t>
          </a:r>
          <a:endParaRPr lang="en-US" sz="3200" kern="1200"/>
        </a:p>
      </dsp:txBody>
      <dsp:txXfrm>
        <a:off x="81063" y="81104"/>
        <a:ext cx="2779624" cy="1498456"/>
      </dsp:txXfrm>
    </dsp:sp>
    <dsp:sp modelId="{07CF9A6F-388F-461D-87C2-FA5B772B5B52}">
      <dsp:nvSpPr>
        <dsp:cNvPr id="0" name=""/>
        <dsp:cNvSpPr/>
      </dsp:nvSpPr>
      <dsp:spPr>
        <a:xfrm rot="5400000">
          <a:off x="4892406" y="-40944"/>
          <a:ext cx="1328465" cy="5229777"/>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Sociale en culturele verschillen kunnen ook de oorzaak zijn van maatschappelijke conflicten</a:t>
          </a:r>
          <a:endParaRPr lang="en-US" sz="1500" kern="1200" dirty="0"/>
        </a:p>
        <a:p>
          <a:pPr marL="114300" lvl="1" indent="-114300" algn="l" defTabSz="666750">
            <a:lnSpc>
              <a:spcPct val="90000"/>
            </a:lnSpc>
            <a:spcBef>
              <a:spcPct val="0"/>
            </a:spcBef>
            <a:spcAft>
              <a:spcPct val="15000"/>
            </a:spcAft>
            <a:buChar char="•"/>
          </a:pPr>
          <a:r>
            <a:rPr lang="nl-NL" sz="1500" kern="1200"/>
            <a:t>Hypothese: Verschillen tussen westerse en Russische cultuur leiden tot conflicten tussen landen</a:t>
          </a:r>
          <a:endParaRPr lang="en-US" sz="1500" kern="1200"/>
        </a:p>
      </dsp:txBody>
      <dsp:txXfrm rot="-5400000">
        <a:off x="2941750" y="1974562"/>
        <a:ext cx="5164927" cy="1198765"/>
      </dsp:txXfrm>
    </dsp:sp>
    <dsp:sp modelId="{F3AB6181-4E7A-4330-9ADE-4BD6D46A4CE1}">
      <dsp:nvSpPr>
        <dsp:cNvPr id="0" name=""/>
        <dsp:cNvSpPr/>
      </dsp:nvSpPr>
      <dsp:spPr>
        <a:xfrm>
          <a:off x="0" y="1743653"/>
          <a:ext cx="2941750" cy="166058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kern="1200"/>
            <a:t>Benadering Samuel Huntington</a:t>
          </a:r>
          <a:endParaRPr lang="en-US" sz="3200" kern="1200"/>
        </a:p>
      </dsp:txBody>
      <dsp:txXfrm>
        <a:off x="81063" y="1824716"/>
        <a:ext cx="2779624" cy="1498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46335-2B84-4E87-B9DA-65F95E5C5171}">
      <dsp:nvSpPr>
        <dsp:cNvPr id="0" name=""/>
        <dsp:cNvSpPr/>
      </dsp:nvSpPr>
      <dsp:spPr>
        <a:xfrm>
          <a:off x="508264" y="80209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7C266A-408B-4662-AC28-DDE3CB66A6E9}">
      <dsp:nvSpPr>
        <dsp:cNvPr id="0" name=""/>
        <dsp:cNvSpPr/>
      </dsp:nvSpPr>
      <dsp:spPr>
        <a:xfrm>
          <a:off x="13264" y="18821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kern="1200"/>
            <a:t>A: Confessionalisme</a:t>
          </a:r>
          <a:endParaRPr lang="en-US" sz="1600" kern="1200"/>
        </a:p>
      </dsp:txBody>
      <dsp:txXfrm>
        <a:off x="13264" y="1882179"/>
        <a:ext cx="1800000" cy="720000"/>
      </dsp:txXfrm>
    </dsp:sp>
    <dsp:sp modelId="{5E9FA72D-3803-4A50-A208-356642498767}">
      <dsp:nvSpPr>
        <dsp:cNvPr id="0" name=""/>
        <dsp:cNvSpPr/>
      </dsp:nvSpPr>
      <dsp:spPr>
        <a:xfrm>
          <a:off x="2623264" y="80209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E6C989-77A9-4BF5-9504-2ACA4926CC3E}">
      <dsp:nvSpPr>
        <dsp:cNvPr id="0" name=""/>
        <dsp:cNvSpPr/>
      </dsp:nvSpPr>
      <dsp:spPr>
        <a:xfrm>
          <a:off x="2128264" y="18821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kern="1200"/>
            <a:t>B: Socialisme</a:t>
          </a:r>
          <a:endParaRPr lang="en-US" sz="1600" kern="1200"/>
        </a:p>
      </dsp:txBody>
      <dsp:txXfrm>
        <a:off x="2128264" y="1882179"/>
        <a:ext cx="1800000" cy="720000"/>
      </dsp:txXfrm>
    </dsp:sp>
    <dsp:sp modelId="{E4B55B5B-47BF-4505-A3B0-785CBC028ADB}">
      <dsp:nvSpPr>
        <dsp:cNvPr id="0" name=""/>
        <dsp:cNvSpPr/>
      </dsp:nvSpPr>
      <dsp:spPr>
        <a:xfrm>
          <a:off x="4738264" y="80209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A0111E-7C6A-478A-A79E-88EE30D9E40F}">
      <dsp:nvSpPr>
        <dsp:cNvPr id="0" name=""/>
        <dsp:cNvSpPr/>
      </dsp:nvSpPr>
      <dsp:spPr>
        <a:xfrm>
          <a:off x="4243264" y="18821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kern="1200"/>
            <a:t>C: Liberalisme</a:t>
          </a:r>
          <a:endParaRPr lang="en-US" sz="1600" kern="1200"/>
        </a:p>
      </dsp:txBody>
      <dsp:txXfrm>
        <a:off x="4243264" y="1882179"/>
        <a:ext cx="1800000" cy="720000"/>
      </dsp:txXfrm>
    </dsp:sp>
    <dsp:sp modelId="{D7B09A48-03C9-471C-9D59-9E6133B11D62}">
      <dsp:nvSpPr>
        <dsp:cNvPr id="0" name=""/>
        <dsp:cNvSpPr/>
      </dsp:nvSpPr>
      <dsp:spPr>
        <a:xfrm>
          <a:off x="6853264" y="80209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53A59F-1315-469B-9638-297912094A11}">
      <dsp:nvSpPr>
        <dsp:cNvPr id="0" name=""/>
        <dsp:cNvSpPr/>
      </dsp:nvSpPr>
      <dsp:spPr>
        <a:xfrm>
          <a:off x="6358264" y="188217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kern="1200"/>
            <a:t>D: Socialisme</a:t>
          </a:r>
          <a:endParaRPr lang="en-US" sz="1600" kern="1200"/>
        </a:p>
      </dsp:txBody>
      <dsp:txXfrm>
        <a:off x="6358264" y="188217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661FA4-5E11-4CB1-9239-C06B946CF52F}" type="datetimeFigureOut">
              <a:rPr lang="nl-NL" smtClean="0"/>
              <a:t>8-5-2020</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63138D-CE2F-436B-9055-B4BAEDA0DDFB}" type="slidenum">
              <a:rPr lang="nl-NL" smtClean="0"/>
              <a:t>‹nr.›</a:t>
            </a:fld>
            <a:endParaRPr lang="nl-NL"/>
          </a:p>
        </p:txBody>
      </p:sp>
    </p:spTree>
    <p:extLst>
      <p:ext uri="{BB962C8B-B14F-4D97-AF65-F5344CB8AC3E}">
        <p14:creationId xmlns:p14="http://schemas.microsoft.com/office/powerpoint/2010/main" val="384782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2ECF5-C53F-4B95-A9BD-6FC71E3DE139}" type="datetimeFigureOut">
              <a:rPr lang="nl-NL" smtClean="0"/>
              <a:t>8-5-2020</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E3478-317E-402C-A70A-952BBB0FA022}" type="slidenum">
              <a:rPr lang="nl-NL" smtClean="0"/>
              <a:t>‹nr.›</a:t>
            </a:fld>
            <a:endParaRPr lang="nl-NL"/>
          </a:p>
        </p:txBody>
      </p:sp>
    </p:spTree>
    <p:extLst>
      <p:ext uri="{BB962C8B-B14F-4D97-AF65-F5344CB8AC3E}">
        <p14:creationId xmlns:p14="http://schemas.microsoft.com/office/powerpoint/2010/main" val="381049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0E3478-317E-402C-A70A-952BBB0FA022}" type="slidenum">
              <a:rPr lang="nl-NL" smtClean="0"/>
              <a:t>3</a:t>
            </a:fld>
            <a:endParaRPr lang="nl-NL"/>
          </a:p>
        </p:txBody>
      </p:sp>
    </p:spTree>
    <p:extLst>
      <p:ext uri="{BB962C8B-B14F-4D97-AF65-F5344CB8AC3E}">
        <p14:creationId xmlns:p14="http://schemas.microsoft.com/office/powerpoint/2010/main" val="273062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66360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85286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407123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81513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14539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806503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F579CFE-4931-4CD0-B740-E3DF17EC4D7C}" type="datetimeFigureOut">
              <a:rPr lang="nl-NL" smtClean="0"/>
              <a:t>8-5-2020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18487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F579CFE-4931-4CD0-B740-E3DF17EC4D7C}" type="datetimeFigureOut">
              <a:rPr lang="nl-NL" smtClean="0"/>
              <a:t>8-5-2020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5594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0077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510444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5213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2300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8-5-2020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923795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8-5-2020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70757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76644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9283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742811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2620066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859700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3647321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296887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F579CFE-4931-4CD0-B740-E3DF17EC4D7C}" type="datetimeFigureOut">
              <a:rPr lang="nl-NL" smtClean="0"/>
              <a:t>8-5-2020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415744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F579CFE-4931-4CD0-B740-E3DF17EC4D7C}" type="datetimeFigureOut">
              <a:rPr lang="nl-NL" smtClean="0"/>
              <a:t>8-5-2020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278628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F579CFE-4931-4CD0-B740-E3DF17EC4D7C}" type="datetimeFigureOut">
              <a:rPr lang="nl-NL" smtClean="0"/>
              <a:t>8-5-2020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31F0B8-7E3B-4D65-BCB5-C6B7BB4E1414}"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114776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579CFE-4931-4CD0-B740-E3DF17EC4D7C}" type="datetimeFigureOut">
              <a:rPr lang="nl-NL" smtClean="0"/>
              <a:t>8-5-2020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231F0B8-7E3B-4D65-BCB5-C6B7BB4E1414}"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97683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79CFE-4931-4CD0-B740-E3DF17EC4D7C}" type="datetimeFigureOut">
              <a:rPr lang="nl-NL" smtClean="0"/>
              <a:t>8-5-2020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29904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8-5-2020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153762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6F579CFE-4931-4CD0-B740-E3DF17EC4D7C}" type="datetimeFigureOut">
              <a:rPr lang="nl-NL" smtClean="0"/>
              <a:t>8-5-2020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31F0B8-7E3B-4D65-BCB5-C6B7BB4E1414}" type="slidenum">
              <a:rPr lang="nl-NL" smtClean="0"/>
              <a:t>‹nr.›</a:t>
            </a:fld>
            <a:endParaRPr lang="nl-NL"/>
          </a:p>
        </p:txBody>
      </p:sp>
    </p:spTree>
    <p:extLst>
      <p:ext uri="{BB962C8B-B14F-4D97-AF65-F5344CB8AC3E}">
        <p14:creationId xmlns:p14="http://schemas.microsoft.com/office/powerpoint/2010/main" val="79332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F579CFE-4931-4CD0-B740-E3DF17EC4D7C}" type="datetimeFigureOut">
              <a:rPr lang="nl-NL" smtClean="0"/>
              <a:t>8-5-2020</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231F0B8-7E3B-4D65-BCB5-C6B7BB4E1414}" type="slidenum">
              <a:rPr lang="nl-NL" smtClean="0"/>
              <a:t>‹nr.›</a:t>
            </a:fld>
            <a:endParaRPr lang="nl-NL"/>
          </a:p>
        </p:txBody>
      </p:sp>
    </p:spTree>
    <p:extLst>
      <p:ext uri="{BB962C8B-B14F-4D97-AF65-F5344CB8AC3E}">
        <p14:creationId xmlns:p14="http://schemas.microsoft.com/office/powerpoint/2010/main" val="7555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F579CFE-4931-4CD0-B740-E3DF17EC4D7C}" type="datetimeFigureOut">
              <a:rPr lang="nl-NL" smtClean="0"/>
              <a:t>8-5-2020</a:t>
            </a:fld>
            <a:endParaRPr lang="nl-NL"/>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231F0B8-7E3B-4D65-BCB5-C6B7BB4E1414}" type="slidenum">
              <a:rPr lang="nl-NL" smtClean="0"/>
              <a:t>‹nr.›</a:t>
            </a:fld>
            <a:endParaRPr lang="nl-NL"/>
          </a:p>
        </p:txBody>
      </p:sp>
    </p:spTree>
    <p:extLst>
      <p:ext uri="{BB962C8B-B14F-4D97-AF65-F5344CB8AC3E}">
        <p14:creationId xmlns:p14="http://schemas.microsoft.com/office/powerpoint/2010/main" val="1329608674"/>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0.png"/><Relationship Id="rId2" Type="http://schemas.microsoft.com/office/2011/relationships/webextension" Target="../webextensions/webextension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viJrddNRT8" TargetMode="External"/><Relationship Id="rId2" Type="http://schemas.openxmlformats.org/officeDocument/2006/relationships/hyperlink" Target="https://www.youtube.com/watch?v=1dX6_ItwxsY"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hyperlink" Target="https://nos.nl/nieuwsuur/artikel/2329260-de-uitzending-van-3-april-wel-of-geen-mondkapje-schuldenproblematiek-groeit-door-corona-hoeveel-mensen-sterven-buiten-de-ic-s.html"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hyperlink" Target="https://nos.nl/artikel/2332262-minder-baanverlies-bij-verhoging-minimumloon-dan-gedacht.html"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11/relationships/webextension" Target="../webextensions/webextension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FB978E-30DE-42C6-8AD6-9A453A19BC8C}"/>
              </a:ext>
            </a:extLst>
          </p:cNvPr>
          <p:cNvSpPr>
            <a:spLocks noGrp="1"/>
          </p:cNvSpPr>
          <p:nvPr>
            <p:ph type="title"/>
          </p:nvPr>
        </p:nvSpPr>
        <p:spPr>
          <a:xfrm>
            <a:off x="3654009" y="1447800"/>
            <a:ext cx="3916743" cy="3329581"/>
          </a:xfrm>
        </p:spPr>
        <p:txBody>
          <a:bodyPr vert="horz" lIns="91440" tIns="45720" rIns="91440" bIns="45720" rtlCol="0" anchor="b">
            <a:normAutofit/>
          </a:bodyPr>
          <a:lstStyle/>
          <a:p>
            <a:pPr defTabSz="457200">
              <a:lnSpc>
                <a:spcPct val="90000"/>
              </a:lnSpc>
            </a:pPr>
            <a:r>
              <a:rPr lang="en-US" sz="5600" b="0" i="0" kern="1200" dirty="0">
                <a:solidFill>
                  <a:srgbClr val="EBEBEB"/>
                </a:solidFill>
                <a:latin typeface="+mj-lt"/>
                <a:ea typeface="+mj-ea"/>
                <a:cs typeface="+mj-cs"/>
              </a:rPr>
              <a:t>9.3 </a:t>
            </a:r>
            <a:r>
              <a:rPr lang="en-US" sz="5600" b="0" i="0" kern="1200" dirty="0" err="1">
                <a:solidFill>
                  <a:srgbClr val="EBEBEB"/>
                </a:solidFill>
                <a:latin typeface="+mj-lt"/>
                <a:ea typeface="+mj-ea"/>
                <a:cs typeface="+mj-cs"/>
              </a:rPr>
              <a:t>Theorie</a:t>
            </a:r>
            <a:r>
              <a:rPr lang="en-US" sz="5600" b="0" i="0" kern="1200" dirty="0">
                <a:solidFill>
                  <a:srgbClr val="EBEBEB"/>
                </a:solidFill>
                <a:latin typeface="+mj-lt"/>
                <a:ea typeface="+mj-ea"/>
                <a:cs typeface="+mj-cs"/>
              </a:rPr>
              <a:t> </a:t>
            </a:r>
            <a:r>
              <a:rPr lang="en-US" sz="5600" b="0" i="0" kern="1200" dirty="0" err="1">
                <a:solidFill>
                  <a:srgbClr val="EBEBEB"/>
                </a:solidFill>
                <a:latin typeface="+mj-lt"/>
                <a:ea typeface="+mj-ea"/>
                <a:cs typeface="+mj-cs"/>
              </a:rPr>
              <a:t>en</a:t>
            </a:r>
            <a:r>
              <a:rPr lang="en-US" sz="5600" b="0" i="0" kern="1200" dirty="0">
                <a:solidFill>
                  <a:srgbClr val="EBEBEB"/>
                </a:solidFill>
                <a:latin typeface="+mj-lt"/>
                <a:ea typeface="+mj-ea"/>
                <a:cs typeface="+mj-cs"/>
              </a:rPr>
              <a:t> </a:t>
            </a:r>
            <a:r>
              <a:rPr lang="en-US" sz="5600" b="0" i="0" kern="1200" dirty="0" err="1">
                <a:solidFill>
                  <a:srgbClr val="EBEBEB"/>
                </a:solidFill>
                <a:latin typeface="+mj-lt"/>
                <a:ea typeface="+mj-ea"/>
                <a:cs typeface="+mj-cs"/>
              </a:rPr>
              <a:t>ideologie</a:t>
            </a:r>
            <a:endParaRPr lang="en-US" sz="5600" b="0" i="0" kern="1200" dirty="0">
              <a:solidFill>
                <a:srgbClr val="EBEBEB"/>
              </a:solidFill>
              <a:latin typeface="+mj-lt"/>
              <a:ea typeface="+mj-ea"/>
              <a:cs typeface="+mj-cs"/>
            </a:endParaRP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a:extLst>
              <a:ext uri="{FF2B5EF4-FFF2-40B4-BE49-F238E27FC236}">
                <a16:creationId xmlns:a16="http://schemas.microsoft.com/office/drawing/2014/main" id="{E639B8A2-448F-45F3-A2FE-8138B57567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430" y="2441986"/>
            <a:ext cx="2202627" cy="2202627"/>
          </a:xfrm>
          <a:prstGeom prst="rect">
            <a:avLst/>
          </a:prstGeom>
          <a:effectLst/>
        </p:spPr>
      </p:pic>
    </p:spTree>
    <p:extLst>
      <p:ext uri="{BB962C8B-B14F-4D97-AF65-F5344CB8AC3E}">
        <p14:creationId xmlns:p14="http://schemas.microsoft.com/office/powerpoint/2010/main" val="409137748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255C6-1AEF-4D0F-A51A-BA0A0AA0FE12}"/>
              </a:ext>
            </a:extLst>
          </p:cNvPr>
          <p:cNvSpPr>
            <a:spLocks noGrp="1"/>
          </p:cNvSpPr>
          <p:nvPr>
            <p:ph type="title"/>
          </p:nvPr>
        </p:nvSpPr>
        <p:spPr/>
        <p:txBody>
          <a:bodyPr/>
          <a:lstStyle/>
          <a:p>
            <a:r>
              <a:rPr lang="nl-NL" sz="1000" dirty="0"/>
              <a:t>Maak p.152 opdracht 9 vraag 5</a:t>
            </a:r>
          </a:p>
        </p:txBody>
      </p:sp>
      <p:pic>
        <p:nvPicPr>
          <p:cNvPr id="4" name="Tijdelijke aanduiding voor inhoud 3">
            <a:extLst>
              <a:ext uri="{FF2B5EF4-FFF2-40B4-BE49-F238E27FC236}">
                <a16:creationId xmlns:a16="http://schemas.microsoft.com/office/drawing/2014/main" id="{76263238-99AD-4E56-BCF9-AE0C18166831}"/>
              </a:ext>
            </a:extLst>
          </p:cNvPr>
          <p:cNvPicPr>
            <a:picLocks noGrp="1" noChangeAspect="1"/>
          </p:cNvPicPr>
          <p:nvPr>
            <p:ph idx="1"/>
          </p:nvPr>
        </p:nvPicPr>
        <p:blipFill rotWithShape="1">
          <a:blip r:embed="rId2"/>
          <a:srcRect t="64404" b="16224"/>
          <a:stretch/>
        </p:blipFill>
        <p:spPr>
          <a:xfrm>
            <a:off x="484709" y="843280"/>
            <a:ext cx="6843629" cy="1009968"/>
          </a:xfrm>
          <a:prstGeom prst="rect">
            <a:avLst/>
          </a:prstGeom>
        </p:spPr>
      </p:pic>
    </p:spTree>
    <p:extLst>
      <p:ext uri="{BB962C8B-B14F-4D97-AF65-F5344CB8AC3E}">
        <p14:creationId xmlns:p14="http://schemas.microsoft.com/office/powerpoint/2010/main" val="279234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CBA07-7D09-4245-911C-1B63F675D688}"/>
              </a:ext>
            </a:extLst>
          </p:cNvPr>
          <p:cNvSpPr>
            <a:spLocks noGrp="1"/>
          </p:cNvSpPr>
          <p:nvPr>
            <p:ph type="title"/>
          </p:nvPr>
        </p:nvSpPr>
        <p:spPr/>
        <p:txBody>
          <a:bodyPr/>
          <a:lstStyle/>
          <a:p>
            <a:r>
              <a:rPr lang="nl-NL" dirty="0"/>
              <a:t>Maak p.152 opdracht 9</a:t>
            </a:r>
          </a:p>
        </p:txBody>
      </p:sp>
      <p:pic>
        <p:nvPicPr>
          <p:cNvPr id="4" name="Tijdelijke aanduiding voor inhoud 3">
            <a:extLst>
              <a:ext uri="{FF2B5EF4-FFF2-40B4-BE49-F238E27FC236}">
                <a16:creationId xmlns:a16="http://schemas.microsoft.com/office/drawing/2014/main" id="{228C7E8C-480E-4944-B1DB-4E42AAD51545}"/>
              </a:ext>
            </a:extLst>
          </p:cNvPr>
          <p:cNvPicPr>
            <a:picLocks noGrp="1" noChangeAspect="1"/>
          </p:cNvPicPr>
          <p:nvPr>
            <p:ph idx="1"/>
          </p:nvPr>
        </p:nvPicPr>
        <p:blipFill rotWithShape="1">
          <a:blip r:embed="rId2"/>
          <a:srcRect l="31878" t="41519" r="32399" b="10042"/>
          <a:stretch/>
        </p:blipFill>
        <p:spPr>
          <a:xfrm>
            <a:off x="1128437" y="1382103"/>
            <a:ext cx="6318843" cy="4819457"/>
          </a:xfrm>
          <a:prstGeom prst="rect">
            <a:avLst/>
          </a:prstGeom>
        </p:spPr>
      </p:pic>
    </p:spTree>
    <p:extLst>
      <p:ext uri="{BB962C8B-B14F-4D97-AF65-F5344CB8AC3E}">
        <p14:creationId xmlns:p14="http://schemas.microsoft.com/office/powerpoint/2010/main" val="112212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E0477-BB83-4131-BD86-E9617B266D36}"/>
              </a:ext>
            </a:extLst>
          </p:cNvPr>
          <p:cNvSpPr>
            <a:spLocks noGrp="1"/>
          </p:cNvSpPr>
          <p:nvPr>
            <p:ph type="title"/>
          </p:nvPr>
        </p:nvSpPr>
        <p:spPr/>
        <p:txBody>
          <a:bodyPr/>
          <a:lstStyle/>
          <a:p>
            <a:r>
              <a:rPr lang="nl-NL" dirty="0"/>
              <a:t>Antwoord opdracht 9</a:t>
            </a:r>
          </a:p>
        </p:txBody>
      </p:sp>
      <p:sp>
        <p:nvSpPr>
          <p:cNvPr id="3" name="Tijdelijke aanduiding voor inhoud 2">
            <a:extLst>
              <a:ext uri="{FF2B5EF4-FFF2-40B4-BE49-F238E27FC236}">
                <a16:creationId xmlns:a16="http://schemas.microsoft.com/office/drawing/2014/main" id="{5A339681-BA1E-4333-BF20-BAE7A7AC29AC}"/>
              </a:ext>
            </a:extLst>
          </p:cNvPr>
          <p:cNvSpPr>
            <a:spLocks noGrp="1"/>
          </p:cNvSpPr>
          <p:nvPr>
            <p:ph idx="1"/>
          </p:nvPr>
        </p:nvSpPr>
        <p:spPr/>
        <p:txBody>
          <a:bodyPr/>
          <a:lstStyle/>
          <a:p>
            <a:pPr marL="0" lvl="0" indent="0">
              <a:buNone/>
            </a:pPr>
            <a:r>
              <a:rPr lang="nl-NL" dirty="0"/>
              <a:t>1. Marx</a:t>
            </a:r>
          </a:p>
          <a:p>
            <a:pPr marL="0" lvl="0" indent="0">
              <a:buNone/>
            </a:pPr>
            <a:r>
              <a:rPr lang="nl-NL" dirty="0"/>
              <a:t>2. Huntington</a:t>
            </a:r>
          </a:p>
          <a:p>
            <a:pPr marL="0" lvl="0" indent="0">
              <a:buNone/>
            </a:pPr>
            <a:r>
              <a:rPr lang="nl-NL" dirty="0"/>
              <a:t>3. Huntington </a:t>
            </a:r>
          </a:p>
          <a:p>
            <a:pPr marL="0" lvl="0" indent="0">
              <a:buNone/>
            </a:pPr>
            <a:r>
              <a:rPr lang="nl-NL" dirty="0"/>
              <a:t>4. Marx</a:t>
            </a:r>
          </a:p>
          <a:p>
            <a:pPr marL="0" lvl="0" indent="0">
              <a:buNone/>
            </a:pPr>
            <a:r>
              <a:rPr lang="nl-NL" dirty="0"/>
              <a:t>5. Huntington</a:t>
            </a:r>
          </a:p>
          <a:p>
            <a:pPr marL="0" lvl="0" indent="0">
              <a:buNone/>
            </a:pPr>
            <a:r>
              <a:rPr lang="nl-NL" dirty="0"/>
              <a:t>6. Marx</a:t>
            </a:r>
          </a:p>
          <a:p>
            <a:endParaRPr lang="nl-NL" dirty="0"/>
          </a:p>
        </p:txBody>
      </p:sp>
    </p:spTree>
    <p:extLst>
      <p:ext uri="{BB962C8B-B14F-4D97-AF65-F5344CB8AC3E}">
        <p14:creationId xmlns:p14="http://schemas.microsoft.com/office/powerpoint/2010/main" val="351853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63943-DABC-4C15-BC5F-B3A6B8D2A5FD}"/>
              </a:ext>
            </a:extLst>
          </p:cNvPr>
          <p:cNvSpPr>
            <a:spLocks noGrp="1"/>
          </p:cNvSpPr>
          <p:nvPr>
            <p:ph type="title"/>
          </p:nvPr>
        </p:nvSpPr>
        <p:spPr/>
        <p:txBody>
          <a:bodyPr/>
          <a:lstStyle/>
          <a:p>
            <a:r>
              <a:rPr lang="nl-NL" sz="1600" dirty="0"/>
              <a:t>Marx of Huntington?</a:t>
            </a:r>
            <a:br>
              <a:rPr lang="nl-NL" sz="1600" dirty="0"/>
            </a:br>
            <a:r>
              <a:rPr lang="nl-NL" sz="1600" dirty="0"/>
              <a:t>Wat is het conflict tussen Afrika en de EU?</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Tijdelijke aanduiding voor inhoud 3" title="Web Video Player">
                <a:extLst>
                  <a:ext uri="{FF2B5EF4-FFF2-40B4-BE49-F238E27FC236}">
                    <a16:creationId xmlns:a16="http://schemas.microsoft.com/office/drawing/2014/main" id="{314FEFFA-680F-46A5-81B1-52872C146761}"/>
                  </a:ext>
                </a:extLst>
              </p:cNvPr>
              <p:cNvGraphicFramePr>
                <a:graphicFrameLocks noGrp="1"/>
              </p:cNvGraphicFramePr>
              <p:nvPr>
                <p:ph idx="1"/>
              </p:nvPr>
            </p:nvGraphicFramePr>
            <p:xfrm>
              <a:off x="827088" y="2052638"/>
              <a:ext cx="6711950" cy="419576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Tijdelijke aanduiding voor inhoud 3" title="Web Video Player">
                <a:extLst>
                  <a:ext uri="{FF2B5EF4-FFF2-40B4-BE49-F238E27FC236}">
                    <a16:creationId xmlns:a16="http://schemas.microsoft.com/office/drawing/2014/main" id="{314FEFFA-680F-46A5-81B1-52872C146761}"/>
                  </a:ext>
                </a:extLst>
              </p:cNvPr>
              <p:cNvPicPr>
                <a:picLocks noGrp="1" noRot="1" noChangeAspect="1" noMove="1" noResize="1" noEditPoints="1" noAdjustHandles="1" noChangeArrowheads="1" noChangeShapeType="1"/>
              </p:cNvPicPr>
              <p:nvPr/>
            </p:nvPicPr>
            <p:blipFill>
              <a:blip r:embed="rId3"/>
              <a:stretch>
                <a:fillRect/>
              </a:stretch>
            </p:blipFill>
            <p:spPr>
              <a:xfrm>
                <a:off x="827088" y="2052638"/>
                <a:ext cx="6711950" cy="4195762"/>
              </a:xfrm>
              <a:prstGeom prst="rect">
                <a:avLst/>
              </a:prstGeom>
            </p:spPr>
          </p:pic>
        </mc:Fallback>
      </mc:AlternateContent>
    </p:spTree>
    <p:extLst>
      <p:ext uri="{BB962C8B-B14F-4D97-AF65-F5344CB8AC3E}">
        <p14:creationId xmlns:p14="http://schemas.microsoft.com/office/powerpoint/2010/main" val="31454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709" y="452718"/>
            <a:ext cx="8258237" cy="1400530"/>
          </a:xfrm>
        </p:spPr>
        <p:txBody>
          <a:bodyPr/>
          <a:lstStyle/>
          <a:p>
            <a:r>
              <a:rPr lang="nl-NL" sz="2400" b="1" dirty="0"/>
              <a:t>Ideologieën over ongelijkheid in de samenleving</a:t>
            </a:r>
            <a:br>
              <a:rPr lang="nl-NL" sz="2400" b="1" dirty="0"/>
            </a:br>
            <a:endParaRPr lang="nl-NL" sz="2400" dirty="0">
              <a:solidFill>
                <a:schemeClr val="bg1"/>
              </a:solidFill>
            </a:endParaRPr>
          </a:p>
        </p:txBody>
      </p:sp>
      <p:sp>
        <p:nvSpPr>
          <p:cNvPr id="9" name="Tijdelijke aanduiding voor tekst 8"/>
          <p:cNvSpPr>
            <a:spLocks noGrp="1"/>
          </p:cNvSpPr>
          <p:nvPr>
            <p:ph type="body" idx="1"/>
          </p:nvPr>
        </p:nvSpPr>
        <p:spPr>
          <a:xfrm>
            <a:off x="1" y="1524000"/>
            <a:ext cx="2921420" cy="786063"/>
          </a:xfrm>
        </p:spPr>
        <p:txBody>
          <a:bodyPr anchor="t">
            <a:normAutofit/>
          </a:bodyPr>
          <a:lstStyle/>
          <a:p>
            <a:r>
              <a:rPr lang="nl-NL" sz="2000" dirty="0"/>
              <a:t>Socialisme/sociaaldemocratie</a:t>
            </a:r>
          </a:p>
          <a:p>
            <a:endParaRPr lang="nl-NL" dirty="0"/>
          </a:p>
        </p:txBody>
      </p:sp>
      <p:sp>
        <p:nvSpPr>
          <p:cNvPr id="12" name="Tijdelijke aanduiding voor tekst 11"/>
          <p:cNvSpPr>
            <a:spLocks noGrp="1"/>
          </p:cNvSpPr>
          <p:nvPr>
            <p:ph type="body" sz="half" idx="15"/>
          </p:nvPr>
        </p:nvSpPr>
        <p:spPr>
          <a:xfrm>
            <a:off x="192506" y="2667000"/>
            <a:ext cx="2344569" cy="3589338"/>
          </a:xfrm>
        </p:spPr>
        <p:txBody>
          <a:bodyPr>
            <a:normAutofit fontScale="92500"/>
          </a:bodyPr>
          <a:lstStyle/>
          <a:p>
            <a:r>
              <a:rPr lang="nl-NL" sz="1800" dirty="0"/>
              <a:t>Sociale ongelijkheid verminderen is taak van de overheid</a:t>
            </a:r>
          </a:p>
          <a:p>
            <a:r>
              <a:rPr lang="nl-NL" sz="1800" dirty="0"/>
              <a:t>Regels voor een minder ‘vrije markt’</a:t>
            </a:r>
          </a:p>
          <a:p>
            <a:r>
              <a:rPr lang="nl-NL" sz="1800" dirty="0"/>
              <a:t>Overheid moet zorgen voor meer werk en voor een betaalbare  verzorgingsstaat</a:t>
            </a:r>
          </a:p>
          <a:p>
            <a:r>
              <a:rPr lang="nl-NL" sz="1800" dirty="0"/>
              <a:t>		</a:t>
            </a:r>
            <a:r>
              <a:rPr lang="nl-NL" sz="2000" b="1" dirty="0"/>
              <a:t>		</a:t>
            </a:r>
            <a:r>
              <a:rPr lang="nl-NL" dirty="0"/>
              <a:t>-</a:t>
            </a:r>
          </a:p>
        </p:txBody>
      </p:sp>
      <p:sp>
        <p:nvSpPr>
          <p:cNvPr id="10" name="Tijdelijke aanduiding voor tekst 9"/>
          <p:cNvSpPr>
            <a:spLocks noGrp="1"/>
          </p:cNvSpPr>
          <p:nvPr>
            <p:ph type="body" sz="quarter" idx="3"/>
          </p:nvPr>
        </p:nvSpPr>
        <p:spPr>
          <a:xfrm>
            <a:off x="2921421" y="1621072"/>
            <a:ext cx="2202754" cy="576262"/>
          </a:xfrm>
        </p:spPr>
        <p:txBody>
          <a:bodyPr anchor="t"/>
          <a:lstStyle/>
          <a:p>
            <a:r>
              <a:rPr lang="nl-NL" sz="1600" dirty="0"/>
              <a:t>Confessionalisme- christendemocratie</a:t>
            </a:r>
          </a:p>
          <a:p>
            <a:endParaRPr lang="nl-NL" dirty="0"/>
          </a:p>
        </p:txBody>
      </p:sp>
      <p:sp>
        <p:nvSpPr>
          <p:cNvPr id="13" name="Tijdelijke aanduiding voor tekst 12"/>
          <p:cNvSpPr>
            <a:spLocks noGrp="1"/>
          </p:cNvSpPr>
          <p:nvPr>
            <p:ph type="body" sz="half" idx="16"/>
          </p:nvPr>
        </p:nvSpPr>
        <p:spPr>
          <a:xfrm>
            <a:off x="2913504" y="2667000"/>
            <a:ext cx="2210671" cy="3589338"/>
          </a:xfrm>
        </p:spPr>
        <p:txBody>
          <a:bodyPr/>
          <a:lstStyle/>
          <a:p>
            <a:r>
              <a:rPr lang="nl-NL" sz="1800" dirty="0"/>
              <a:t>Overheid moet alleen zorgen voor mensen die dit zelf  niet kunnen</a:t>
            </a:r>
          </a:p>
          <a:p>
            <a:r>
              <a:rPr lang="nl-NL" sz="1800" dirty="0"/>
              <a:t>Staatsvrije ruimte: overheid moet samenwerken met 	  maatschappelijk middenveld</a:t>
            </a:r>
          </a:p>
          <a:p>
            <a:endParaRPr lang="nl-NL" dirty="0"/>
          </a:p>
        </p:txBody>
      </p:sp>
      <p:sp>
        <p:nvSpPr>
          <p:cNvPr id="11" name="Tijdelijke aanduiding voor tekst 10"/>
          <p:cNvSpPr>
            <a:spLocks noGrp="1"/>
          </p:cNvSpPr>
          <p:nvPr>
            <p:ph type="body" sz="quarter" idx="13"/>
          </p:nvPr>
        </p:nvSpPr>
        <p:spPr>
          <a:xfrm>
            <a:off x="6179105" y="1621072"/>
            <a:ext cx="2199658" cy="576262"/>
          </a:xfrm>
        </p:spPr>
        <p:txBody>
          <a:bodyPr anchor="t"/>
          <a:lstStyle/>
          <a:p>
            <a:r>
              <a:rPr lang="nl-NL" dirty="0"/>
              <a:t>Liberalisme</a:t>
            </a:r>
          </a:p>
          <a:p>
            <a:endParaRPr lang="nl-NL" dirty="0"/>
          </a:p>
        </p:txBody>
      </p:sp>
      <p:sp>
        <p:nvSpPr>
          <p:cNvPr id="14" name="Tijdelijke aanduiding voor tekst 13"/>
          <p:cNvSpPr>
            <a:spLocks noGrp="1"/>
          </p:cNvSpPr>
          <p:nvPr>
            <p:ph type="body" sz="half" idx="17"/>
          </p:nvPr>
        </p:nvSpPr>
        <p:spPr>
          <a:xfrm>
            <a:off x="6179105" y="2609599"/>
            <a:ext cx="2740305" cy="3589338"/>
          </a:xfrm>
        </p:spPr>
        <p:txBody>
          <a:bodyPr>
            <a:noAutofit/>
          </a:bodyPr>
          <a:lstStyle/>
          <a:p>
            <a:r>
              <a:rPr lang="nl-NL" sz="1800" dirty="0"/>
              <a:t>Eigen verantwoordelijkheid is belangrijk</a:t>
            </a:r>
          </a:p>
          <a:p>
            <a:r>
              <a:rPr lang="nl-NL" sz="1800" dirty="0"/>
              <a:t>Weinig bemoeienis van overheid met vrije markt</a:t>
            </a:r>
          </a:p>
          <a:p>
            <a:r>
              <a:rPr lang="nl-NL" sz="1800" dirty="0"/>
              <a:t>Lage belastingen heffen -&gt; leidt tot meer werk</a:t>
            </a:r>
          </a:p>
          <a:p>
            <a:r>
              <a:rPr lang="nl-NL" sz="1800" dirty="0">
                <a:hlinkClick r:id="rId2"/>
              </a:rPr>
              <a:t>klaver in de </a:t>
            </a:r>
            <a:r>
              <a:rPr lang="nl-NL" sz="1800" dirty="0" err="1">
                <a:hlinkClick r:id="rId2"/>
              </a:rPr>
              <a:t>bmw</a:t>
            </a:r>
            <a:endParaRPr lang="nl-NL" sz="1800" dirty="0"/>
          </a:p>
          <a:p>
            <a:r>
              <a:rPr lang="nl-NL" sz="1800" dirty="0" err="1">
                <a:hlinkClick r:id="rId3"/>
              </a:rPr>
              <a:t>vvd</a:t>
            </a:r>
            <a:r>
              <a:rPr lang="nl-NL" sz="1800" dirty="0">
                <a:hlinkClick r:id="rId3"/>
              </a:rPr>
              <a:t> </a:t>
            </a:r>
            <a:r>
              <a:rPr lang="nl-NL" sz="1800" dirty="0" err="1">
                <a:hlinkClick r:id="rId3"/>
              </a:rPr>
              <a:t>lubach</a:t>
            </a:r>
            <a:endParaRPr lang="nl-NL" sz="1800" dirty="0"/>
          </a:p>
        </p:txBody>
      </p:sp>
    </p:spTree>
    <p:extLst>
      <p:ext uri="{BB962C8B-B14F-4D97-AF65-F5344CB8AC3E}">
        <p14:creationId xmlns:p14="http://schemas.microsoft.com/office/powerpoint/2010/main" val="180761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EE86456-E59C-4E32-A363-AE2C94C0FCDA}"/>
              </a:ext>
            </a:extLst>
          </p:cNvPr>
          <p:cNvSpPr>
            <a:spLocks noGrp="1"/>
          </p:cNvSpPr>
          <p:nvPr>
            <p:ph type="title"/>
          </p:nvPr>
        </p:nvSpPr>
        <p:spPr/>
        <p:txBody>
          <a:bodyPr/>
          <a:lstStyle/>
          <a:p>
            <a:r>
              <a:rPr lang="nl-NL" sz="1600" dirty="0"/>
              <a:t>Hoe zien we in de grapjes de </a:t>
            </a:r>
            <a:r>
              <a:rPr lang="nl-NL" sz="1600" dirty="0" err="1"/>
              <a:t>ideologsiche</a:t>
            </a:r>
            <a:r>
              <a:rPr lang="nl-NL" sz="1600" dirty="0"/>
              <a:t> verschillen terug?</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11" name="Tijdelijke aanduiding voor inhoud 10" title="Web Video Player">
                <a:extLst>
                  <a:ext uri="{FF2B5EF4-FFF2-40B4-BE49-F238E27FC236}">
                    <a16:creationId xmlns:a16="http://schemas.microsoft.com/office/drawing/2014/main" id="{78ADF86F-6859-40A7-A900-240E81883C78}"/>
                  </a:ext>
                </a:extLst>
              </p:cNvPr>
              <p:cNvGraphicFramePr>
                <a:graphicFrameLocks noGrp="1"/>
              </p:cNvGraphicFramePr>
              <p:nvPr>
                <p:ph idx="1"/>
              </p:nvPr>
            </p:nvGraphicFramePr>
            <p:xfrm>
              <a:off x="827088" y="2052638"/>
              <a:ext cx="6711950" cy="419576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11" name="Tijdelijke aanduiding voor inhoud 10" title="Web Video Player">
                <a:extLst>
                  <a:ext uri="{FF2B5EF4-FFF2-40B4-BE49-F238E27FC236}">
                    <a16:creationId xmlns:a16="http://schemas.microsoft.com/office/drawing/2014/main" id="{78ADF86F-6859-40A7-A900-240E81883C78}"/>
                  </a:ext>
                </a:extLst>
              </p:cNvPr>
              <p:cNvPicPr>
                <a:picLocks noGrp="1" noRot="1" noChangeAspect="1" noMove="1" noResize="1" noEditPoints="1" noAdjustHandles="1" noChangeArrowheads="1" noChangeShapeType="1"/>
              </p:cNvPicPr>
              <p:nvPr/>
            </p:nvPicPr>
            <p:blipFill>
              <a:blip r:embed="rId3"/>
              <a:stretch>
                <a:fillRect/>
              </a:stretch>
            </p:blipFill>
            <p:spPr>
              <a:xfrm>
                <a:off x="827088" y="2052638"/>
                <a:ext cx="6711950" cy="4195762"/>
              </a:xfrm>
              <a:prstGeom prst="rect">
                <a:avLst/>
              </a:prstGeom>
            </p:spPr>
          </p:pic>
        </mc:Fallback>
      </mc:AlternateContent>
    </p:spTree>
    <p:extLst>
      <p:ext uri="{BB962C8B-B14F-4D97-AF65-F5344CB8AC3E}">
        <p14:creationId xmlns:p14="http://schemas.microsoft.com/office/powerpoint/2010/main" val="142561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0" name="Picture 1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2" name="Oval 2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6" name="Picture 2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8" name="Rectangle 2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89918379-9B9F-45C7-863A-D87BDC587389}"/>
              </a:ext>
            </a:extLst>
          </p:cNvPr>
          <p:cNvSpPr>
            <a:spLocks noGrp="1"/>
          </p:cNvSpPr>
          <p:nvPr>
            <p:ph type="title"/>
          </p:nvPr>
        </p:nvSpPr>
        <p:spPr>
          <a:xfrm>
            <a:off x="6143943" y="1325880"/>
            <a:ext cx="2514282" cy="3066507"/>
          </a:xfrm>
        </p:spPr>
        <p:txBody>
          <a:bodyPr vert="horz" lIns="91440" tIns="45720" rIns="91440" bIns="45720" rtlCol="0" anchor="b">
            <a:normAutofit/>
          </a:bodyPr>
          <a:lstStyle/>
          <a:p>
            <a:pPr defTabSz="457200">
              <a:lnSpc>
                <a:spcPct val="90000"/>
              </a:lnSpc>
            </a:pPr>
            <a:r>
              <a:rPr lang="en-US" sz="3600" b="0" i="0" kern="1200">
                <a:solidFill>
                  <a:srgbClr val="EBEBEB"/>
                </a:solidFill>
                <a:latin typeface="+mj-lt"/>
                <a:ea typeface="+mj-ea"/>
                <a:cs typeface="+mj-cs"/>
              </a:rPr>
              <a:t>Maak p.152 opdracht 8 vraag 4</a:t>
            </a:r>
          </a:p>
        </p:txBody>
      </p:sp>
      <p:sp>
        <p:nvSpPr>
          <p:cNvPr id="32"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57465"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Tijdelijke aanduiding voor inhoud 12">
            <a:extLst>
              <a:ext uri="{FF2B5EF4-FFF2-40B4-BE49-F238E27FC236}">
                <a16:creationId xmlns:a16="http://schemas.microsoft.com/office/drawing/2014/main" id="{C9879D67-B845-473F-B8BE-94089872CD24}"/>
              </a:ext>
            </a:extLst>
          </p:cNvPr>
          <p:cNvPicPr>
            <a:picLocks noGrp="1" noChangeAspect="1"/>
          </p:cNvPicPr>
          <p:nvPr>
            <p:ph idx="1"/>
          </p:nvPr>
        </p:nvPicPr>
        <p:blipFill rotWithShape="1">
          <a:blip r:embed="rId6"/>
          <a:srcRect l="31272" t="43655" r="31792" b="31570"/>
          <a:stretch/>
        </p:blipFill>
        <p:spPr>
          <a:xfrm>
            <a:off x="482890" y="2541547"/>
            <a:ext cx="4702997" cy="1774441"/>
          </a:xfrm>
          <a:prstGeom prst="rect">
            <a:avLst/>
          </a:prstGeom>
          <a:effectLst/>
        </p:spPr>
      </p:pic>
    </p:spTree>
    <p:extLst>
      <p:ext uri="{BB962C8B-B14F-4D97-AF65-F5344CB8AC3E}">
        <p14:creationId xmlns:p14="http://schemas.microsoft.com/office/powerpoint/2010/main" val="360910175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3CDB674F-6F42-44B8-B1A1-E3D03A308349}"/>
              </a:ext>
            </a:extLst>
          </p:cNvPr>
          <p:cNvSpPr>
            <a:spLocks noGrp="1"/>
          </p:cNvSpPr>
          <p:nvPr>
            <p:ph type="title"/>
          </p:nvPr>
        </p:nvSpPr>
        <p:spPr>
          <a:xfrm>
            <a:off x="486697" y="629267"/>
            <a:ext cx="6939116" cy="1016654"/>
          </a:xfrm>
        </p:spPr>
        <p:txBody>
          <a:bodyPr>
            <a:normAutofit/>
          </a:bodyPr>
          <a:lstStyle/>
          <a:p>
            <a:r>
              <a:rPr lang="nl-NL">
                <a:solidFill>
                  <a:srgbClr val="EBEBEB"/>
                </a:solidFill>
              </a:rPr>
              <a:t>antwoord</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Tijdelijke aanduiding voor inhoud 2">
            <a:extLst>
              <a:ext uri="{FF2B5EF4-FFF2-40B4-BE49-F238E27FC236}">
                <a16:creationId xmlns:a16="http://schemas.microsoft.com/office/drawing/2014/main" id="{9DCA9AA3-0D94-4793-BF17-C49DBA573445}"/>
              </a:ext>
            </a:extLst>
          </p:cNvPr>
          <p:cNvGraphicFramePr>
            <a:graphicFrameLocks noGrp="1"/>
          </p:cNvGraphicFramePr>
          <p:nvPr>
            <p:ph idx="1"/>
            <p:extLst>
              <p:ext uri="{D42A27DB-BD31-4B8C-83A1-F6EECF244321}">
                <p14:modId xmlns:p14="http://schemas.microsoft.com/office/powerpoint/2010/main" val="2708805888"/>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45682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296FB-D7E5-40B6-A544-E566B200B5F5}"/>
              </a:ext>
            </a:extLst>
          </p:cNvPr>
          <p:cNvSpPr>
            <a:spLocks noGrp="1"/>
          </p:cNvSpPr>
          <p:nvPr>
            <p:ph type="title"/>
          </p:nvPr>
        </p:nvSpPr>
        <p:spPr/>
        <p:txBody>
          <a:bodyPr/>
          <a:lstStyle/>
          <a:p>
            <a:r>
              <a:rPr lang="nl-NL" sz="1200" dirty="0"/>
              <a:t>Jongeren en schulden door de coronacrisis</a:t>
            </a:r>
          </a:p>
        </p:txBody>
      </p:sp>
      <p:sp>
        <p:nvSpPr>
          <p:cNvPr id="3" name="Tijdelijke aanduiding voor inhoud 2">
            <a:extLst>
              <a:ext uri="{FF2B5EF4-FFF2-40B4-BE49-F238E27FC236}">
                <a16:creationId xmlns:a16="http://schemas.microsoft.com/office/drawing/2014/main" id="{70A7C5C6-FB9F-4B0E-A272-A027EE55DD9E}"/>
              </a:ext>
            </a:extLst>
          </p:cNvPr>
          <p:cNvSpPr>
            <a:spLocks noGrp="1"/>
          </p:cNvSpPr>
          <p:nvPr>
            <p:ph idx="1"/>
          </p:nvPr>
        </p:nvSpPr>
        <p:spPr/>
        <p:txBody>
          <a:bodyPr/>
          <a:lstStyle/>
          <a:p>
            <a:pPr marL="0" indent="0">
              <a:buNone/>
            </a:pPr>
            <a:r>
              <a:rPr lang="nl-NL">
                <a:hlinkClick r:id="rId2"/>
              </a:rPr>
              <a:t>https://nos.nl/nieuwsuur/artikel/2329260-de-uitzending-van-3-april-wel-of-geen-mondkapje-schuldenproblematiek-groeit-door-corona-hoeveel-mensen-sterven-buiten-de-ic-s.html</a:t>
            </a:r>
            <a:endParaRPr lang="nl-NL" dirty="0"/>
          </a:p>
        </p:txBody>
      </p:sp>
    </p:spTree>
    <p:extLst>
      <p:ext uri="{BB962C8B-B14F-4D97-AF65-F5344CB8AC3E}">
        <p14:creationId xmlns:p14="http://schemas.microsoft.com/office/powerpoint/2010/main" val="10316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A53F90-B3C7-4C75-B179-F00314D6052C}"/>
              </a:ext>
            </a:extLst>
          </p:cNvPr>
          <p:cNvSpPr>
            <a:spLocks noGrp="1"/>
          </p:cNvSpPr>
          <p:nvPr>
            <p:ph type="title"/>
          </p:nvPr>
        </p:nvSpPr>
        <p:spPr>
          <a:xfrm>
            <a:off x="6150209" y="1325880"/>
            <a:ext cx="2508015" cy="3066507"/>
          </a:xfrm>
        </p:spPr>
        <p:txBody>
          <a:bodyPr vert="horz" lIns="91440" tIns="45720" rIns="91440" bIns="45720" rtlCol="0" anchor="b">
            <a:normAutofit/>
          </a:bodyPr>
          <a:lstStyle/>
          <a:p>
            <a:pPr defTabSz="457200"/>
            <a:r>
              <a:rPr lang="en-US" sz="3600" b="0" i="0" kern="1200">
                <a:solidFill>
                  <a:srgbClr val="EBEBEB"/>
                </a:solidFill>
                <a:latin typeface="+mj-lt"/>
                <a:ea typeface="+mj-ea"/>
                <a:cs typeface="+mj-cs"/>
              </a:rPr>
              <a:t>Maak p.154 opdracht 11</a:t>
            </a: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85" y="639905"/>
            <a:ext cx="5186748"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Tijdelijke aanduiding voor inhoud 3">
            <a:extLst>
              <a:ext uri="{FF2B5EF4-FFF2-40B4-BE49-F238E27FC236}">
                <a16:creationId xmlns:a16="http://schemas.microsoft.com/office/drawing/2014/main" id="{BC6CA625-7FFD-4BFC-9F6A-A1D37D3350C3}"/>
              </a:ext>
            </a:extLst>
          </p:cNvPr>
          <p:cNvPicPr>
            <a:picLocks noGrp="1" noChangeAspect="1"/>
          </p:cNvPicPr>
          <p:nvPr>
            <p:ph idx="1"/>
          </p:nvPr>
        </p:nvPicPr>
        <p:blipFill rotWithShape="1">
          <a:blip r:embed="rId6"/>
          <a:srcRect l="31878" t="18107" r="32399" b="16501"/>
          <a:stretch/>
        </p:blipFill>
        <p:spPr>
          <a:xfrm>
            <a:off x="716544" y="1008422"/>
            <a:ext cx="4706688" cy="4846349"/>
          </a:xfrm>
          <a:prstGeom prst="rect">
            <a:avLst/>
          </a:prstGeom>
          <a:effectLst/>
        </p:spPr>
      </p:pic>
    </p:spTree>
    <p:extLst>
      <p:ext uri="{BB962C8B-B14F-4D97-AF65-F5344CB8AC3E}">
        <p14:creationId xmlns:p14="http://schemas.microsoft.com/office/powerpoint/2010/main" val="30679088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26" name="Freeform: Shape 25">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E0499FB3-D638-4A7F-8BF7-31B4A1C7724E}"/>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r>
              <a:rPr lang="en-US" sz="6500" b="0" i="0" kern="1200">
                <a:solidFill>
                  <a:srgbClr val="FFFFFF"/>
                </a:solidFill>
                <a:latin typeface="+mj-lt"/>
                <a:ea typeface="+mj-ea"/>
                <a:cs typeface="+mj-cs"/>
              </a:rPr>
              <a:t>Sociale  verschillen kunnen leiden tot conflicten</a:t>
            </a:r>
          </a:p>
        </p:txBody>
      </p:sp>
      <p:sp>
        <p:nvSpPr>
          <p:cNvPr id="5" name="Tijdelijke aanduiding voor tekst 4">
            <a:extLst>
              <a:ext uri="{FF2B5EF4-FFF2-40B4-BE49-F238E27FC236}">
                <a16:creationId xmlns:a16="http://schemas.microsoft.com/office/drawing/2014/main" id="{8C173720-77D5-4B45-B78C-3269D52D97DC}"/>
              </a:ext>
            </a:extLst>
          </p:cNvPr>
          <p:cNvSpPr>
            <a:spLocks noGrp="1"/>
          </p:cNvSpPr>
          <p:nvPr>
            <p:ph type="body" idx="1"/>
          </p:nvPr>
        </p:nvSpPr>
        <p:spPr>
          <a:xfrm>
            <a:off x="724128" y="4777380"/>
            <a:ext cx="7695743" cy="1209763"/>
          </a:xfrm>
        </p:spPr>
        <p:txBody>
          <a:bodyPr vert="horz" lIns="91440" tIns="45720" rIns="91440" bIns="45720" rtlCol="0" anchor="t">
            <a:normAutofit/>
          </a:bodyPr>
          <a:lstStyle/>
          <a:p>
            <a:pPr algn="ctr" defTabSz="457200"/>
            <a:endParaRPr lang="en-US" sz="2100" b="0" i="0" kern="1200" cap="all">
              <a:solidFill>
                <a:schemeClr val="tx1"/>
              </a:solidFill>
              <a:latin typeface="+mj-lt"/>
              <a:ea typeface="+mj-ea"/>
              <a:cs typeface="+mj-cs"/>
            </a:endParaRPr>
          </a:p>
        </p:txBody>
      </p:sp>
    </p:spTree>
    <p:extLst>
      <p:ext uri="{BB962C8B-B14F-4D97-AF65-F5344CB8AC3E}">
        <p14:creationId xmlns:p14="http://schemas.microsoft.com/office/powerpoint/2010/main" val="39019054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7139D22-B962-42FA-8AAF-9F93FA10EE35}"/>
              </a:ext>
            </a:extLst>
          </p:cNvPr>
          <p:cNvSpPr/>
          <p:nvPr/>
        </p:nvSpPr>
        <p:spPr>
          <a:xfrm>
            <a:off x="223520" y="128856"/>
            <a:ext cx="8128000" cy="5909310"/>
          </a:xfrm>
          <a:prstGeom prst="rect">
            <a:avLst/>
          </a:prstGeom>
        </p:spPr>
        <p:txBody>
          <a:bodyPr wrap="square">
            <a:spAutoFit/>
          </a:bodyPr>
          <a:lstStyle/>
          <a:p>
            <a:r>
              <a:rPr lang="nl-NL" dirty="0">
                <a:latin typeface="Helvetica Neue"/>
              </a:rPr>
              <a:t>De PvdA wil een minimumuurloon invoeren. </a:t>
            </a:r>
          </a:p>
          <a:p>
            <a:endParaRPr lang="nl-NL" dirty="0">
              <a:latin typeface="Helvetica Neue"/>
            </a:endParaRPr>
          </a:p>
          <a:p>
            <a:r>
              <a:rPr lang="nl-NL" dirty="0">
                <a:latin typeface="Helvetica Neue"/>
              </a:rPr>
              <a:t>PvdA-Kamerlid Van Dijk grijpt de Dag van de Arbeid aan voor een wetsvoorstel waarin dat wordt geregeld. Er is nu een minimumloon per maand van ruim 1650 euro bruto voor een volledige baan, ongeacht of dat 36, 38 of 40 uur per week is. Volgens de PvdA zijn er grote verschillen tussen wat mensen met een minimumloon per uur verdienen, omdat de een </a:t>
            </a:r>
            <a:r>
              <a:rPr lang="nl-NL" dirty="0" err="1">
                <a:latin typeface="Helvetica Neue"/>
              </a:rPr>
              <a:t>een</a:t>
            </a:r>
            <a:r>
              <a:rPr lang="nl-NL" dirty="0">
                <a:latin typeface="Helvetica Neue"/>
              </a:rPr>
              <a:t> langere werkweek heeft dan de ander.</a:t>
            </a:r>
          </a:p>
          <a:p>
            <a:r>
              <a:rPr lang="nl-NL" dirty="0">
                <a:latin typeface="Helvetica Neue"/>
              </a:rPr>
              <a:t>Hij wil nu een minimumuurloon van 10 euro per uur. In de praktijk zou dat volgens de PvdA betekenen dat mensen die 38 of 40 uur per week werken er 3,5 tot 11 procent op vooruitgaan.</a:t>
            </a:r>
          </a:p>
          <a:p>
            <a:endParaRPr lang="nl-NL" dirty="0">
              <a:latin typeface="Helvetica Neue"/>
            </a:endParaRPr>
          </a:p>
          <a:p>
            <a:r>
              <a:rPr lang="nl-NL" b="1" dirty="0">
                <a:latin typeface="Helvetica Neue"/>
              </a:rPr>
              <a:t>Juist nu waardering</a:t>
            </a:r>
          </a:p>
          <a:p>
            <a:r>
              <a:rPr lang="nl-NL" dirty="0">
                <a:latin typeface="Helvetica Neue"/>
              </a:rPr>
              <a:t>Van Dijk denkt dat honderdduizenden mensen van het voorstel kunnen profiteren. "We hebben het over magazijnmedewerkers, schoonmakers en vakkenvullers, juist mensen die ons land nu draaiende moeten houden. Deze mensen die hard werken voor heel weinig geld, verdienen juist nu waardering", zei hij in het </a:t>
            </a:r>
            <a:r>
              <a:rPr lang="nl-NL" i="1" dirty="0">
                <a:latin typeface="Helvetica Neue"/>
              </a:rPr>
              <a:t>NOS Radio 1 Journaal.</a:t>
            </a:r>
            <a:endParaRPr lang="nl-NL" dirty="0">
              <a:latin typeface="Helvetica Neue"/>
            </a:endParaRPr>
          </a:p>
          <a:p>
            <a:r>
              <a:rPr lang="nl-NL" dirty="0">
                <a:latin typeface="Helvetica Neue"/>
              </a:rPr>
              <a:t>Linkse partijen hebben al eerder voorstellen gedaan om het minimumloon te verhogen. Volgens onderzoek van het </a:t>
            </a:r>
            <a:r>
              <a:rPr lang="nl-NL" dirty="0">
                <a:latin typeface="Helvetica Neue"/>
                <a:hlinkClick r:id="rId2">
                  <a:extLst>
                    <a:ext uri="{A12FA001-AC4F-418D-AE19-62706E023703}">
                      <ahyp:hlinkClr xmlns:ahyp="http://schemas.microsoft.com/office/drawing/2018/hyperlinkcolor" val="tx"/>
                    </a:ext>
                  </a:extLst>
                </a:hlinkClick>
              </a:rPr>
              <a:t>Centraal Planbureau</a:t>
            </a:r>
            <a:r>
              <a:rPr lang="nl-NL" dirty="0">
                <a:latin typeface="Helvetica Neue"/>
              </a:rPr>
              <a:t> zou dat minder banen kosten dan eerder werd gedacht</a:t>
            </a:r>
            <a:endParaRPr lang="nl-NL" b="0" i="0" dirty="0">
              <a:effectLst/>
              <a:latin typeface="Helvetica Neue"/>
            </a:endParaRPr>
          </a:p>
        </p:txBody>
      </p:sp>
    </p:spTree>
    <p:extLst>
      <p:ext uri="{BB962C8B-B14F-4D97-AF65-F5344CB8AC3E}">
        <p14:creationId xmlns:p14="http://schemas.microsoft.com/office/powerpoint/2010/main" val="4628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0020E0-ED90-47B1-9261-8419C51D9313}"/>
              </a:ext>
            </a:extLst>
          </p:cNvPr>
          <p:cNvPicPr>
            <a:picLocks noChangeAspect="1"/>
          </p:cNvPicPr>
          <p:nvPr/>
        </p:nvPicPr>
        <p:blipFill rotWithShape="1">
          <a:blip r:embed="rId6">
            <a:alphaModFix amt="40000"/>
          </a:blip>
          <a:srcRect r="11334"/>
          <a:stretch/>
        </p:blipFill>
        <p:spPr>
          <a:xfrm>
            <a:off x="-162540" y="10"/>
            <a:ext cx="9143980" cy="6857990"/>
          </a:xfrm>
          <a:prstGeom prst="rect">
            <a:avLst/>
          </a:prstGeom>
        </p:spPr>
      </p:pic>
      <p:sp>
        <p:nvSpPr>
          <p:cNvPr id="2" name="Titel 1">
            <a:extLst>
              <a:ext uri="{FF2B5EF4-FFF2-40B4-BE49-F238E27FC236}">
                <a16:creationId xmlns:a16="http://schemas.microsoft.com/office/drawing/2014/main" id="{FA73CA46-8623-448C-B5F4-C785F7CC6F57}"/>
              </a:ext>
            </a:extLst>
          </p:cNvPr>
          <p:cNvSpPr>
            <a:spLocks noGrp="1"/>
          </p:cNvSpPr>
          <p:nvPr>
            <p:ph type="title"/>
          </p:nvPr>
        </p:nvSpPr>
        <p:spPr>
          <a:xfrm>
            <a:off x="866216" y="1447800"/>
            <a:ext cx="6619243" cy="3047999"/>
          </a:xfrm>
        </p:spPr>
        <p:txBody>
          <a:bodyPr vert="horz" lIns="91440" tIns="45720" rIns="91440" bIns="45720" rtlCol="0" anchor="b">
            <a:normAutofit fontScale="90000"/>
          </a:bodyPr>
          <a:lstStyle/>
          <a:p>
            <a:pPr defTabSz="457200">
              <a:lnSpc>
                <a:spcPct val="90000"/>
              </a:lnSpc>
            </a:pPr>
            <a:br>
              <a:rPr lang="en-US" sz="5000" dirty="0">
                <a:solidFill>
                  <a:schemeClr val="tx1"/>
                </a:solidFill>
              </a:rPr>
            </a:br>
            <a:br>
              <a:rPr lang="en-US" sz="5000" dirty="0">
                <a:solidFill>
                  <a:schemeClr val="tx1"/>
                </a:solidFill>
              </a:rPr>
            </a:br>
            <a:r>
              <a:rPr lang="en-US" sz="5000" dirty="0">
                <a:solidFill>
                  <a:schemeClr val="tx1"/>
                </a:solidFill>
              </a:rPr>
              <a:t>Framing the other</a:t>
            </a:r>
            <a:br>
              <a:rPr lang="en-US" sz="5000" dirty="0">
                <a:solidFill>
                  <a:schemeClr val="tx1"/>
                </a:solidFill>
              </a:rPr>
            </a:br>
            <a:r>
              <a:rPr lang="en-US" sz="2000" dirty="0" err="1">
                <a:solidFill>
                  <a:schemeClr val="tx1"/>
                </a:solidFill>
              </a:rPr>
              <a:t>Kijk</a:t>
            </a:r>
            <a:r>
              <a:rPr lang="en-US" sz="2000" dirty="0">
                <a:solidFill>
                  <a:schemeClr val="tx1"/>
                </a:solidFill>
              </a:rPr>
              <a:t> </a:t>
            </a:r>
            <a:r>
              <a:rPr lang="en-US" sz="2000" dirty="0" err="1">
                <a:solidFill>
                  <a:schemeClr val="tx1"/>
                </a:solidFill>
              </a:rPr>
              <a:t>naar</a:t>
            </a:r>
            <a:r>
              <a:rPr lang="en-US" sz="2000" dirty="0">
                <a:solidFill>
                  <a:schemeClr val="tx1"/>
                </a:solidFill>
              </a:rPr>
              <a:t> de </a:t>
            </a:r>
            <a:r>
              <a:rPr lang="en-US" sz="2000" dirty="0" err="1">
                <a:solidFill>
                  <a:schemeClr val="tx1"/>
                </a:solidFill>
              </a:rPr>
              <a:t>volgende</a:t>
            </a:r>
            <a:r>
              <a:rPr lang="en-US" sz="2000" dirty="0">
                <a:solidFill>
                  <a:schemeClr val="tx1"/>
                </a:solidFill>
              </a:rPr>
              <a:t> video: </a:t>
            </a:r>
            <a:br>
              <a:rPr lang="en-US" sz="2000" dirty="0">
                <a:solidFill>
                  <a:schemeClr val="tx1"/>
                </a:solidFill>
              </a:rPr>
            </a:br>
            <a:r>
              <a:rPr lang="en-US" sz="2000" dirty="0">
                <a:solidFill>
                  <a:schemeClr val="tx1"/>
                </a:solidFill>
              </a:rPr>
              <a:t>Welk conflict </a:t>
            </a:r>
            <a:r>
              <a:rPr lang="en-US" sz="2000" dirty="0" err="1">
                <a:solidFill>
                  <a:schemeClr val="tx1"/>
                </a:solidFill>
              </a:rPr>
              <a:t>speelt</a:t>
            </a:r>
            <a:r>
              <a:rPr lang="en-US" sz="2000" dirty="0">
                <a:solidFill>
                  <a:schemeClr val="tx1"/>
                </a:solidFill>
              </a:rPr>
              <a:t> </a:t>
            </a:r>
            <a:r>
              <a:rPr lang="en-US" sz="2000" dirty="0" err="1">
                <a:solidFill>
                  <a:schemeClr val="tx1"/>
                </a:solidFill>
              </a:rPr>
              <a:t>zich</a:t>
            </a:r>
            <a:r>
              <a:rPr lang="en-US" sz="2000" dirty="0">
                <a:solidFill>
                  <a:schemeClr val="tx1"/>
                </a:solidFill>
              </a:rPr>
              <a:t> </a:t>
            </a:r>
            <a:r>
              <a:rPr lang="en-US" sz="2000" dirty="0" err="1">
                <a:solidFill>
                  <a:schemeClr val="tx1"/>
                </a:solidFill>
              </a:rPr>
              <a:t>hier</a:t>
            </a:r>
            <a:r>
              <a:rPr lang="en-US" sz="2000" dirty="0">
                <a:solidFill>
                  <a:schemeClr val="tx1"/>
                </a:solidFill>
              </a:rPr>
              <a:t> </a:t>
            </a:r>
            <a:r>
              <a:rPr lang="en-US" sz="2000" dirty="0" err="1">
                <a:solidFill>
                  <a:schemeClr val="tx1"/>
                </a:solidFill>
              </a:rPr>
              <a:t>af</a:t>
            </a:r>
            <a:r>
              <a:rPr lang="en-US" sz="2000" dirty="0">
                <a:solidFill>
                  <a:schemeClr val="tx1"/>
                </a:solidFill>
              </a:rPr>
              <a:t>?</a:t>
            </a:r>
            <a:br>
              <a:rPr lang="en-US" sz="2000" dirty="0">
                <a:solidFill>
                  <a:schemeClr val="tx1"/>
                </a:solidFill>
              </a:rPr>
            </a:br>
            <a:r>
              <a:rPr lang="en-US" sz="2000" dirty="0">
                <a:solidFill>
                  <a:schemeClr val="tx1"/>
                </a:solidFill>
              </a:rPr>
              <a:t>Past </a:t>
            </a:r>
            <a:r>
              <a:rPr lang="en-US" sz="2000" dirty="0" err="1">
                <a:solidFill>
                  <a:schemeClr val="tx1"/>
                </a:solidFill>
              </a:rPr>
              <a:t>dat</a:t>
            </a:r>
            <a:r>
              <a:rPr lang="en-US" sz="2000" dirty="0">
                <a:solidFill>
                  <a:schemeClr val="tx1"/>
                </a:solidFill>
              </a:rPr>
              <a:t> </a:t>
            </a:r>
            <a:r>
              <a:rPr lang="en-US" sz="2000" dirty="0" err="1">
                <a:solidFill>
                  <a:schemeClr val="tx1"/>
                </a:solidFill>
              </a:rPr>
              <a:t>bij</a:t>
            </a:r>
            <a:r>
              <a:rPr lang="en-US" sz="2000" dirty="0">
                <a:solidFill>
                  <a:schemeClr val="tx1"/>
                </a:solidFill>
              </a:rPr>
              <a:t> de </a:t>
            </a:r>
            <a:r>
              <a:rPr lang="en-US" sz="2000" dirty="0" err="1">
                <a:solidFill>
                  <a:schemeClr val="tx1"/>
                </a:solidFill>
              </a:rPr>
              <a:t>benadering</a:t>
            </a:r>
            <a:r>
              <a:rPr lang="en-US" sz="2000" dirty="0">
                <a:solidFill>
                  <a:schemeClr val="tx1"/>
                </a:solidFill>
              </a:rPr>
              <a:t> van Marx of van Huntington?</a:t>
            </a:r>
            <a:br>
              <a:rPr lang="en-US" sz="2000" dirty="0">
                <a:solidFill>
                  <a:schemeClr val="tx1"/>
                </a:solidFill>
              </a:rPr>
            </a:br>
            <a:br>
              <a:rPr lang="en-US" sz="5000" dirty="0">
                <a:solidFill>
                  <a:schemeClr val="tx1"/>
                </a:solidFill>
              </a:rPr>
            </a:br>
            <a:endParaRPr lang="en-US" sz="5000" dirty="0">
              <a:solidFill>
                <a:schemeClr val="tx1"/>
              </a:solidFill>
            </a:endParaRPr>
          </a:p>
        </p:txBody>
      </p:sp>
      <p:sp>
        <p:nvSpPr>
          <p:cNvPr id="23" name="Rectangle 22">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11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p:cNvSpPr>
            <a:spLocks noGrp="1"/>
          </p:cNvSpPr>
          <p:nvPr>
            <p:ph type="title"/>
          </p:nvPr>
        </p:nvSpPr>
        <p:spPr>
          <a:xfrm>
            <a:off x="486697" y="629267"/>
            <a:ext cx="6939116" cy="1016654"/>
          </a:xfrm>
        </p:spPr>
        <p:txBody>
          <a:bodyPr>
            <a:normAutofit/>
          </a:bodyPr>
          <a:lstStyle/>
          <a:p>
            <a:pPr>
              <a:lnSpc>
                <a:spcPct val="90000"/>
              </a:lnSpc>
            </a:pPr>
            <a:r>
              <a:rPr lang="nl-NL" sz="2300" b="1">
                <a:solidFill>
                  <a:srgbClr val="EBEBEB"/>
                </a:solidFill>
              </a:rPr>
              <a:t>Theorieën over conflicten in de samenleving:</a:t>
            </a:r>
            <a:br>
              <a:rPr lang="nl-NL" sz="2300" b="1">
                <a:solidFill>
                  <a:srgbClr val="EBEBEB"/>
                </a:solidFill>
              </a:rPr>
            </a:br>
            <a:endParaRPr lang="nl-NL" sz="2300">
              <a:solidFill>
                <a:srgbClr val="EBEBEB"/>
              </a:solidFill>
            </a:endParaRP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Tijdelijke aanduiding voor inhoud 2">
            <a:extLst>
              <a:ext uri="{FF2B5EF4-FFF2-40B4-BE49-F238E27FC236}">
                <a16:creationId xmlns:a16="http://schemas.microsoft.com/office/drawing/2014/main" id="{AA3A65A6-5A27-40F2-97F3-10B0B6273F9F}"/>
              </a:ext>
            </a:extLst>
          </p:cNvPr>
          <p:cNvGraphicFramePr>
            <a:graphicFrameLocks noGrp="1"/>
          </p:cNvGraphicFramePr>
          <p:nvPr>
            <p:ph idx="1"/>
            <p:extLst>
              <p:ext uri="{D42A27DB-BD31-4B8C-83A1-F6EECF244321}">
                <p14:modId xmlns:p14="http://schemas.microsoft.com/office/powerpoint/2010/main" val="2042725291"/>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692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1A3DD7-305E-4742-8397-B1D32EBE1045}"/>
              </a:ext>
            </a:extLst>
          </p:cNvPr>
          <p:cNvSpPr>
            <a:spLocks noGrp="1"/>
          </p:cNvSpPr>
          <p:nvPr>
            <p:ph type="title"/>
          </p:nvPr>
        </p:nvSpPr>
        <p:spPr>
          <a:xfrm>
            <a:off x="486698" y="629266"/>
            <a:ext cx="3124882" cy="1622321"/>
          </a:xfrm>
        </p:spPr>
        <p:txBody>
          <a:bodyPr>
            <a:normAutofit/>
          </a:bodyPr>
          <a:lstStyle/>
          <a:p>
            <a:pPr>
              <a:lnSpc>
                <a:spcPct val="90000"/>
              </a:lnSpc>
            </a:pPr>
            <a:r>
              <a:rPr lang="nl-NL" sz="3600">
                <a:solidFill>
                  <a:srgbClr val="EBEBEB"/>
                </a:solidFill>
              </a:rPr>
              <a:t>Maak p.152 opdracht 8 vraag 3</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Graphic 6">
            <a:extLst>
              <a:ext uri="{FF2B5EF4-FFF2-40B4-BE49-F238E27FC236}">
                <a16:creationId xmlns:a16="http://schemas.microsoft.com/office/drawing/2014/main" id="{84653832-FC25-4F0B-A4E7-7B4E22F29A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0494" y="1385290"/>
            <a:ext cx="4087416" cy="4087416"/>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D32A84BE-3357-46A4-A3E2-291CD74722A3}"/>
              </a:ext>
            </a:extLst>
          </p:cNvPr>
          <p:cNvSpPr>
            <a:spLocks noGrp="1"/>
          </p:cNvSpPr>
          <p:nvPr>
            <p:ph idx="1"/>
          </p:nvPr>
        </p:nvSpPr>
        <p:spPr>
          <a:xfrm>
            <a:off x="486698" y="2438400"/>
            <a:ext cx="3124882" cy="3785419"/>
          </a:xfrm>
        </p:spPr>
        <p:txBody>
          <a:bodyPr>
            <a:normAutofit/>
          </a:bodyPr>
          <a:lstStyle/>
          <a:p>
            <a:pPr marL="0" indent="0">
              <a:buNone/>
            </a:pPr>
            <a:r>
              <a:rPr lang="nl-NL">
                <a:solidFill>
                  <a:srgbClr val="EBEBEB"/>
                </a:solidFill>
              </a:rPr>
              <a:t>Bij welke ideologie past de visie van Marx het best? Kies uit socialisme, confessionalisme of liberalisme en verklaar je antwoord</a:t>
            </a:r>
          </a:p>
        </p:txBody>
      </p:sp>
    </p:spTree>
    <p:extLst>
      <p:ext uri="{BB962C8B-B14F-4D97-AF65-F5344CB8AC3E}">
        <p14:creationId xmlns:p14="http://schemas.microsoft.com/office/powerpoint/2010/main" val="126551887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04EA17BA-6368-496A-82D4-EC556A727A7B}"/>
              </a:ext>
            </a:extLst>
          </p:cNvPr>
          <p:cNvSpPr>
            <a:spLocks noGrp="1"/>
          </p:cNvSpPr>
          <p:nvPr>
            <p:ph type="title"/>
          </p:nvPr>
        </p:nvSpPr>
        <p:spPr>
          <a:xfrm>
            <a:off x="827484" y="452718"/>
            <a:ext cx="6710641" cy="1400530"/>
          </a:xfrm>
        </p:spPr>
        <p:txBody>
          <a:bodyPr anchor="ctr">
            <a:normAutofit/>
          </a:bodyPr>
          <a:lstStyle/>
          <a:p>
            <a:r>
              <a:rPr lang="nl-NL">
                <a:solidFill>
                  <a:srgbClr val="FFFFFF"/>
                </a:solidFill>
              </a:rPr>
              <a:t>antwoord</a:t>
            </a:r>
          </a:p>
        </p:txBody>
      </p:sp>
      <p:sp>
        <p:nvSpPr>
          <p:cNvPr id="3" name="Tijdelijke aanduiding voor inhoud 2">
            <a:extLst>
              <a:ext uri="{FF2B5EF4-FFF2-40B4-BE49-F238E27FC236}">
                <a16:creationId xmlns:a16="http://schemas.microsoft.com/office/drawing/2014/main" id="{184D80CD-0FD8-4BBF-A102-8A762E9B7D51}"/>
              </a:ext>
            </a:extLst>
          </p:cNvPr>
          <p:cNvSpPr>
            <a:spLocks noGrp="1"/>
          </p:cNvSpPr>
          <p:nvPr>
            <p:ph idx="1"/>
          </p:nvPr>
        </p:nvSpPr>
        <p:spPr>
          <a:xfrm>
            <a:off x="827484" y="2763520"/>
            <a:ext cx="6709905" cy="3484879"/>
          </a:xfrm>
        </p:spPr>
        <p:txBody>
          <a:bodyPr>
            <a:normAutofit/>
          </a:bodyPr>
          <a:lstStyle/>
          <a:p>
            <a:pPr marL="0" indent="0">
              <a:buNone/>
            </a:pPr>
            <a:r>
              <a:rPr lang="nl-NL" dirty="0"/>
              <a:t>De benadering van Marx past het best bij de ideologie van het socialisme, omdat Marx sociale ongelijkheid een slechte zaak vond en hij vond het belangrijk dat de ongelijkheid zou verminderen door een minder vrije markt. </a:t>
            </a:r>
          </a:p>
          <a:p>
            <a:pPr marL="0" indent="0">
              <a:buNone/>
            </a:pPr>
            <a:endParaRPr lang="nl-NL" dirty="0"/>
          </a:p>
        </p:txBody>
      </p:sp>
    </p:spTree>
    <p:extLst>
      <p:ext uri="{BB962C8B-B14F-4D97-AF65-F5344CB8AC3E}">
        <p14:creationId xmlns:p14="http://schemas.microsoft.com/office/powerpoint/2010/main" val="339534468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D4834-D2A5-45BB-8FED-1C2BA23207DC}"/>
              </a:ext>
            </a:extLst>
          </p:cNvPr>
          <p:cNvSpPr>
            <a:spLocks noGrp="1"/>
          </p:cNvSpPr>
          <p:nvPr>
            <p:ph type="title"/>
          </p:nvPr>
        </p:nvSpPr>
        <p:spPr>
          <a:xfrm>
            <a:off x="484710" y="452718"/>
            <a:ext cx="7055380" cy="492162"/>
          </a:xfrm>
        </p:spPr>
        <p:txBody>
          <a:bodyPr/>
          <a:lstStyle/>
          <a:p>
            <a:r>
              <a:rPr lang="nl-NL" sz="1200" dirty="0"/>
              <a:t>Maak p.152, opdracht 9 vraag 2</a:t>
            </a:r>
          </a:p>
        </p:txBody>
      </p:sp>
      <p:pic>
        <p:nvPicPr>
          <p:cNvPr id="4" name="Tijdelijke aanduiding voor inhoud 3">
            <a:extLst>
              <a:ext uri="{FF2B5EF4-FFF2-40B4-BE49-F238E27FC236}">
                <a16:creationId xmlns:a16="http://schemas.microsoft.com/office/drawing/2014/main" id="{93DC03CE-DA4F-4996-8CA7-4FB3B6132DD2}"/>
              </a:ext>
            </a:extLst>
          </p:cNvPr>
          <p:cNvPicPr>
            <a:picLocks noGrp="1" noChangeAspect="1"/>
          </p:cNvPicPr>
          <p:nvPr>
            <p:ph idx="1"/>
          </p:nvPr>
        </p:nvPicPr>
        <p:blipFill rotWithShape="1">
          <a:blip r:embed="rId2"/>
          <a:srcRect t="25175" r="12869" b="59811"/>
          <a:stretch/>
        </p:blipFill>
        <p:spPr>
          <a:xfrm>
            <a:off x="434443" y="875310"/>
            <a:ext cx="7805621" cy="1024610"/>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Invoegtoepassing 4" title="Web Video Player">
                <a:extLst>
                  <a:ext uri="{FF2B5EF4-FFF2-40B4-BE49-F238E27FC236}">
                    <a16:creationId xmlns:a16="http://schemas.microsoft.com/office/drawing/2014/main" id="{6A5EEF95-BEF0-48F8-9F5B-6293E25C42DF}"/>
                  </a:ext>
                </a:extLst>
              </p:cNvPr>
              <p:cNvGraphicFramePr>
                <a:graphicFrameLocks noGrp="1"/>
              </p:cNvGraphicFramePr>
              <p:nvPr>
                <p:extLst>
                  <p:ext uri="{D42A27DB-BD31-4B8C-83A1-F6EECF244321}">
                    <p14:modId xmlns:p14="http://schemas.microsoft.com/office/powerpoint/2010/main" val="3786836521"/>
                  </p:ext>
                </p:extLst>
              </p:nvPr>
            </p:nvGraphicFramePr>
            <p:xfrm>
              <a:off x="159855" y="2024734"/>
              <a:ext cx="3081185" cy="2303426"/>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Invoegtoepassing 4" title="Web Video Player">
                <a:extLst>
                  <a:ext uri="{FF2B5EF4-FFF2-40B4-BE49-F238E27FC236}">
                    <a16:creationId xmlns:a16="http://schemas.microsoft.com/office/drawing/2014/main" id="{6A5EEF95-BEF0-48F8-9F5B-6293E25C42DF}"/>
                  </a:ext>
                </a:extLst>
              </p:cNvPr>
              <p:cNvPicPr>
                <a:picLocks noGrp="1" noRot="1" noChangeAspect="1" noMove="1" noResize="1" noEditPoints="1" noAdjustHandles="1" noChangeArrowheads="1" noChangeShapeType="1"/>
              </p:cNvPicPr>
              <p:nvPr/>
            </p:nvPicPr>
            <p:blipFill>
              <a:blip r:embed="rId4"/>
              <a:stretch>
                <a:fillRect/>
              </a:stretch>
            </p:blipFill>
            <p:spPr>
              <a:xfrm>
                <a:off x="159855" y="2024734"/>
                <a:ext cx="3081185" cy="2303426"/>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Invoegtoepassing 5" title="Web Video Player">
                <a:extLst>
                  <a:ext uri="{FF2B5EF4-FFF2-40B4-BE49-F238E27FC236}">
                    <a16:creationId xmlns:a16="http://schemas.microsoft.com/office/drawing/2014/main" id="{BCA55C30-37B2-44A8-A5FE-51FAD4DA8D32}"/>
                  </a:ext>
                </a:extLst>
              </p:cNvPr>
              <p:cNvGraphicFramePr>
                <a:graphicFrameLocks noGrp="1"/>
              </p:cNvGraphicFramePr>
              <p:nvPr>
                <p:extLst>
                  <p:ext uri="{D42A27DB-BD31-4B8C-83A1-F6EECF244321}">
                    <p14:modId xmlns:p14="http://schemas.microsoft.com/office/powerpoint/2010/main" val="496400768"/>
                  </p:ext>
                </p:extLst>
              </p:nvPr>
            </p:nvGraphicFramePr>
            <p:xfrm>
              <a:off x="3332479" y="2024734"/>
              <a:ext cx="5293361" cy="4558946"/>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6" name="Invoegtoepassing 5" title="Web Video Player">
                <a:extLst>
                  <a:ext uri="{FF2B5EF4-FFF2-40B4-BE49-F238E27FC236}">
                    <a16:creationId xmlns:a16="http://schemas.microsoft.com/office/drawing/2014/main" id="{BCA55C30-37B2-44A8-A5FE-51FAD4DA8D32}"/>
                  </a:ext>
                </a:extLst>
              </p:cNvPr>
              <p:cNvPicPr>
                <a:picLocks noGrp="1" noRot="1" noChangeAspect="1" noMove="1" noResize="1" noEditPoints="1" noAdjustHandles="1" noChangeArrowheads="1" noChangeShapeType="1"/>
              </p:cNvPicPr>
              <p:nvPr/>
            </p:nvPicPr>
            <p:blipFill>
              <a:blip r:embed="rId6"/>
              <a:stretch>
                <a:fillRect/>
              </a:stretch>
            </p:blipFill>
            <p:spPr>
              <a:xfrm>
                <a:off x="3332479" y="2024734"/>
                <a:ext cx="5293361" cy="4558946"/>
              </a:xfrm>
              <a:prstGeom prst="rect">
                <a:avLst/>
              </a:prstGeom>
            </p:spPr>
          </p:pic>
        </mc:Fallback>
      </mc:AlternateContent>
    </p:spTree>
    <p:extLst>
      <p:ext uri="{BB962C8B-B14F-4D97-AF65-F5344CB8AC3E}">
        <p14:creationId xmlns:p14="http://schemas.microsoft.com/office/powerpoint/2010/main" val="24325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EBFDE-A259-40CF-8164-E5A0C806469A}"/>
              </a:ext>
            </a:extLst>
          </p:cNvPr>
          <p:cNvSpPr>
            <a:spLocks noGrp="1"/>
          </p:cNvSpPr>
          <p:nvPr>
            <p:ph type="title"/>
          </p:nvPr>
        </p:nvSpPr>
        <p:spPr/>
        <p:txBody>
          <a:bodyPr/>
          <a:lstStyle/>
          <a:p>
            <a:r>
              <a:rPr lang="nl-NL" dirty="0"/>
              <a:t>Antwoord vraag 2</a:t>
            </a:r>
          </a:p>
        </p:txBody>
      </p:sp>
      <p:sp>
        <p:nvSpPr>
          <p:cNvPr id="3" name="Tijdelijke aanduiding voor inhoud 2">
            <a:extLst>
              <a:ext uri="{FF2B5EF4-FFF2-40B4-BE49-F238E27FC236}">
                <a16:creationId xmlns:a16="http://schemas.microsoft.com/office/drawing/2014/main" id="{C3468361-C9FC-415A-B55B-0D4069744BAC}"/>
              </a:ext>
            </a:extLst>
          </p:cNvPr>
          <p:cNvSpPr>
            <a:spLocks noGrp="1"/>
          </p:cNvSpPr>
          <p:nvPr>
            <p:ph idx="1"/>
          </p:nvPr>
        </p:nvSpPr>
        <p:spPr/>
        <p:txBody>
          <a:bodyPr/>
          <a:lstStyle/>
          <a:p>
            <a:r>
              <a:rPr lang="nl-NL" dirty="0"/>
              <a:t>Huntington</a:t>
            </a:r>
          </a:p>
        </p:txBody>
      </p:sp>
    </p:spTree>
    <p:extLst>
      <p:ext uri="{BB962C8B-B14F-4D97-AF65-F5344CB8AC3E}">
        <p14:creationId xmlns:p14="http://schemas.microsoft.com/office/powerpoint/2010/main" val="208067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7C542-8135-4F10-B24D-BA41636E4CC5}"/>
              </a:ext>
            </a:extLst>
          </p:cNvPr>
          <p:cNvSpPr>
            <a:spLocks noGrp="1"/>
          </p:cNvSpPr>
          <p:nvPr>
            <p:ph type="title"/>
          </p:nvPr>
        </p:nvSpPr>
        <p:spPr>
          <a:xfrm>
            <a:off x="474550" y="676238"/>
            <a:ext cx="7055380" cy="518160"/>
          </a:xfrm>
        </p:spPr>
        <p:txBody>
          <a:bodyPr/>
          <a:lstStyle/>
          <a:p>
            <a:r>
              <a:rPr lang="nl-NL" sz="1200" dirty="0"/>
              <a:t>Maak p.152 opdracht 9 vraag 4</a:t>
            </a:r>
          </a:p>
        </p:txBody>
      </p:sp>
      <p:pic>
        <p:nvPicPr>
          <p:cNvPr id="4" name="Tijdelijke aanduiding voor inhoud 3">
            <a:extLst>
              <a:ext uri="{FF2B5EF4-FFF2-40B4-BE49-F238E27FC236}">
                <a16:creationId xmlns:a16="http://schemas.microsoft.com/office/drawing/2014/main" id="{941BF9CD-E19B-4052-BE93-00A4DF28A7E7}"/>
              </a:ext>
            </a:extLst>
          </p:cNvPr>
          <p:cNvPicPr>
            <a:picLocks noGrp="1" noChangeAspect="1"/>
          </p:cNvPicPr>
          <p:nvPr>
            <p:ph idx="1"/>
          </p:nvPr>
        </p:nvPicPr>
        <p:blipFill rotWithShape="1">
          <a:blip r:embed="rId2"/>
          <a:srcRect t="53265" b="34386"/>
          <a:stretch/>
        </p:blipFill>
        <p:spPr>
          <a:xfrm>
            <a:off x="474549" y="935318"/>
            <a:ext cx="8525027" cy="802042"/>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Invoegtoepassing 4" title="Web Video Player">
                <a:extLst>
                  <a:ext uri="{FF2B5EF4-FFF2-40B4-BE49-F238E27FC236}">
                    <a16:creationId xmlns:a16="http://schemas.microsoft.com/office/drawing/2014/main" id="{46D691BA-7A7D-43A4-A9BA-A1272DBC32C5}"/>
                  </a:ext>
                </a:extLst>
              </p:cNvPr>
              <p:cNvGraphicFramePr>
                <a:graphicFrameLocks noGrp="1"/>
              </p:cNvGraphicFramePr>
              <p:nvPr>
                <p:extLst>
                  <p:ext uri="{D42A27DB-BD31-4B8C-83A1-F6EECF244321}">
                    <p14:modId xmlns:p14="http://schemas.microsoft.com/office/powerpoint/2010/main" val="957952718"/>
                  </p:ext>
                </p:extLst>
              </p:nvPr>
            </p:nvGraphicFramePr>
            <p:xfrm>
              <a:off x="474549" y="1996440"/>
              <a:ext cx="6953250" cy="391477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Invoegtoepassing 4" title="Web Video Player">
                <a:extLst>
                  <a:ext uri="{FF2B5EF4-FFF2-40B4-BE49-F238E27FC236}">
                    <a16:creationId xmlns:a16="http://schemas.microsoft.com/office/drawing/2014/main" id="{46D691BA-7A7D-43A4-A9BA-A1272DBC32C5}"/>
                  </a:ext>
                </a:extLst>
              </p:cNvPr>
              <p:cNvPicPr>
                <a:picLocks noGrp="1" noRot="1" noChangeAspect="1" noMove="1" noResize="1" noEditPoints="1" noAdjustHandles="1" noChangeArrowheads="1" noChangeShapeType="1"/>
              </p:cNvPicPr>
              <p:nvPr/>
            </p:nvPicPr>
            <p:blipFill>
              <a:blip r:embed="rId4"/>
              <a:stretch>
                <a:fillRect/>
              </a:stretch>
            </p:blipFill>
            <p:spPr>
              <a:xfrm>
                <a:off x="474549" y="1996440"/>
                <a:ext cx="6953250" cy="3914775"/>
              </a:xfrm>
              <a:prstGeom prst="rect">
                <a:avLst/>
              </a:prstGeom>
            </p:spPr>
          </p:pic>
        </mc:Fallback>
      </mc:AlternateContent>
    </p:spTree>
    <p:extLst>
      <p:ext uri="{BB962C8B-B14F-4D97-AF65-F5344CB8AC3E}">
        <p14:creationId xmlns:p14="http://schemas.microsoft.com/office/powerpoint/2010/main" val="84161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29AFA-7BB2-4C3B-8487-1EE3A8AAC4B7}"/>
              </a:ext>
            </a:extLst>
          </p:cNvPr>
          <p:cNvSpPr>
            <a:spLocks noGrp="1"/>
          </p:cNvSpPr>
          <p:nvPr>
            <p:ph type="title"/>
          </p:nvPr>
        </p:nvSpPr>
        <p:spPr/>
        <p:txBody>
          <a:bodyPr/>
          <a:lstStyle/>
          <a:p>
            <a:r>
              <a:rPr lang="nl-NL" dirty="0"/>
              <a:t>Antwoord vraag 4</a:t>
            </a:r>
          </a:p>
        </p:txBody>
      </p:sp>
      <p:sp>
        <p:nvSpPr>
          <p:cNvPr id="3" name="Tijdelijke aanduiding voor inhoud 2">
            <a:extLst>
              <a:ext uri="{FF2B5EF4-FFF2-40B4-BE49-F238E27FC236}">
                <a16:creationId xmlns:a16="http://schemas.microsoft.com/office/drawing/2014/main" id="{E3E39218-5F4D-40E6-8E9D-8956E6C08875}"/>
              </a:ext>
            </a:extLst>
          </p:cNvPr>
          <p:cNvSpPr>
            <a:spLocks noGrp="1"/>
          </p:cNvSpPr>
          <p:nvPr>
            <p:ph idx="1"/>
          </p:nvPr>
        </p:nvSpPr>
        <p:spPr/>
        <p:txBody>
          <a:bodyPr/>
          <a:lstStyle/>
          <a:p>
            <a:r>
              <a:rPr lang="nl-NL" dirty="0" err="1"/>
              <a:t>marx</a:t>
            </a:r>
            <a:endParaRPr lang="nl-NL" dirty="0"/>
          </a:p>
        </p:txBody>
      </p:sp>
    </p:spTree>
    <p:extLst>
      <p:ext uri="{BB962C8B-B14F-4D97-AF65-F5344CB8AC3E}">
        <p14:creationId xmlns:p14="http://schemas.microsoft.com/office/powerpoint/2010/main" val="36056074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7.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7.png"/></Relationships>
</file>

<file path=ppt/webextensions/webextension1.xml><?xml version="1.0" encoding="utf-8"?>
<we:webextension xmlns:we="http://schemas.microsoft.com/office/webextensions/webextension/2010/11" id="{54DCDC8E-D010-4F86-A22A-EBC044037325}">
  <we:reference id="wa104221182" version="3.3.0.0" store="nl-NL" storeType="OMEX"/>
  <we:alternateReferences>
    <we:reference id="WA104221182" version="3.3.0.0" store="WA104221182" storeType="OMEX"/>
  </we:alternateReferences>
  <we:properties>
    <we:property name="autoplay" value="0"/>
    <we:property name="endtime" value="0"/>
    <we:property name="slideId" value="293"/>
    <we:property name="starttime" value="0"/>
    <we:property name="vid" value="&quot;https://www.youtube.com/watch?time_continue=30&amp;v=OafFpdjEAaE&amp;feature=emb_logo&amp;has_verified=1&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58D050B-08EF-4B49-A1BF-A910AC8E4D33}">
  <we:reference id="wa104221182" version="3.3.0.0" store="nl-NL" storeType="OMEX"/>
  <we:alternateReferences>
    <we:reference id="WA104221182" version="3.3.0.0" store="WA104221182" storeType="OMEX"/>
  </we:alternateReferences>
  <we:properties>
    <we:property name="autoplay" value="0"/>
    <we:property name="endtime" value="0"/>
    <we:property name="slideId" value="293"/>
    <we:property name="starttime" value="0"/>
    <we:property name="vid" value="&quot;https://www.youtube.com/watch?v=rI4h141UvLQ&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96B5F07-35C3-48B2-9A6F-91F1CF9C2C7A}">
  <we:reference id="wa104221182" version="3.3.0.0" store="nl-NL" storeType="OMEX"/>
  <we:alternateReferences>
    <we:reference id="WA104221182" version="3.3.0.0" store="WA104221182" storeType="OMEX"/>
  </we:alternateReferences>
  <we:properties>
    <we:property name="autoplay" value="0"/>
    <we:property name="endtime" value="0"/>
    <we:property name="slideId" value="294"/>
    <we:property name="starttime" value="0"/>
    <we:property name="vid" value="&quot;https://www.youtube.com/watch?time_continue=122&amp;v=Vh0piQN1_LY&amp;feature=emb_logo&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8EB6845B-E257-4401-A4F7-A6D02A9BE049}">
  <we:reference id="wa104221182" version="3.3.0.0" store="nl-NL" storeType="OMEX"/>
  <we:alternateReferences>
    <we:reference id="WA104221182" version="3.3.0.0" store="WA104221182" storeType="OMEX"/>
  </we:alternateReferences>
  <we:properties>
    <we:property name="autoplay" value="0"/>
    <we:property name="endtime" value="0"/>
    <we:property name="slideId" value="298"/>
    <we:property name="starttime" value="0"/>
    <we:property name="vid" value="&quot;https://www.youtube.com/watch?time_continue=187&amp;v=tSvi_w9HrTo&amp;feature=emb_logo&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B19D3BF1-E759-41BE-8381-B13FEFA8B579}">
  <we:reference id="wa104221182" version="3.3.0.0" store="nl-NL" storeType="OMEX"/>
  <we:alternateReferences>
    <we:reference id="WA104221182" version="3.3.0.0" store="WA104221182" storeType="OMEX"/>
  </we:alternateReferences>
  <we:properties>
    <we:property name="autoplay" value="0"/>
    <we:property name="endtime" value="0"/>
    <we:property name="slideId" value="301"/>
    <we:property name="starttime" value="0"/>
    <we:property name="vid" value="&quot;https://www.youtube.com/watch?v=1dX6_ItwxsY&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76DE0BD92FAC48B76C7D0FC08B6828" ma:contentTypeVersion="11" ma:contentTypeDescription="Een nieuw document maken." ma:contentTypeScope="" ma:versionID="8d4d9203c22fa1195550dfc07eba64a3">
  <xsd:schema xmlns:xsd="http://www.w3.org/2001/XMLSchema" xmlns:xs="http://www.w3.org/2001/XMLSchema" xmlns:p="http://schemas.microsoft.com/office/2006/metadata/properties" xmlns:ns2="72c15c03-160c-41e9-9c47-23211be9e973" xmlns:ns3="42366b5a-bc32-4d88-9c8f-d4ad65b87cd5" targetNamespace="http://schemas.microsoft.com/office/2006/metadata/properties" ma:root="true" ma:fieldsID="43ad933ff95f1f2ae5b3e74eceab6537" ns2:_="" ns3:_="">
    <xsd:import namespace="72c15c03-160c-41e9-9c47-23211be9e973"/>
    <xsd:import namespace="42366b5a-bc32-4d88-9c8f-d4ad65b87c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15c03-160c-41e9-9c47-23211be9e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366b5a-bc32-4d88-9c8f-d4ad65b87cd5"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71070D-BE0A-4DD1-8854-22C6265DBC01}">
  <ds:schemaRefs>
    <ds:schemaRef ds:uri="http://schemas.microsoft.com/sharepoint/v3/contenttype/forms"/>
  </ds:schemaRefs>
</ds:datastoreItem>
</file>

<file path=customXml/itemProps2.xml><?xml version="1.0" encoding="utf-8"?>
<ds:datastoreItem xmlns:ds="http://schemas.openxmlformats.org/officeDocument/2006/customXml" ds:itemID="{408A0D8E-DCB0-43E5-9C4F-B3E74855838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DA910E-0F4E-447F-AC25-A1C505302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15c03-160c-41e9-9c47-23211be9e973"/>
    <ds:schemaRef ds:uri="42366b5a-bc32-4d88-9c8f-d4ad65b8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TotalTime>
  <Words>612</Words>
  <Application>Microsoft Office PowerPoint</Application>
  <PresentationFormat>Diavoorstelling (4:3)</PresentationFormat>
  <Paragraphs>65</Paragraphs>
  <Slides>21</Slides>
  <Notes>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21</vt:i4>
      </vt:variant>
    </vt:vector>
  </HeadingPairs>
  <TitlesOfParts>
    <vt:vector size="30" baseType="lpstr">
      <vt:lpstr>Arial</vt:lpstr>
      <vt:lpstr>Calibri</vt:lpstr>
      <vt:lpstr>Calibri Light</vt:lpstr>
      <vt:lpstr>Century Gothic</vt:lpstr>
      <vt:lpstr>Helvetica Neue</vt:lpstr>
      <vt:lpstr>Wingdings 2</vt:lpstr>
      <vt:lpstr>Wingdings 3</vt:lpstr>
      <vt:lpstr>HDOfficeLightV0</vt:lpstr>
      <vt:lpstr>Ion</vt:lpstr>
      <vt:lpstr>9.3 Theorie en ideologie</vt:lpstr>
      <vt:lpstr>Sociale  verschillen kunnen leiden tot conflicten</vt:lpstr>
      <vt:lpstr>Theorieën over conflicten in de samenleving: </vt:lpstr>
      <vt:lpstr>Maak p.152 opdracht 8 vraag 3</vt:lpstr>
      <vt:lpstr>antwoord</vt:lpstr>
      <vt:lpstr>Maak p.152, opdracht 9 vraag 2</vt:lpstr>
      <vt:lpstr>Antwoord vraag 2</vt:lpstr>
      <vt:lpstr>Maak p.152 opdracht 9 vraag 4</vt:lpstr>
      <vt:lpstr>Antwoord vraag 4</vt:lpstr>
      <vt:lpstr>Maak p.152 opdracht 9 vraag 5</vt:lpstr>
      <vt:lpstr>Maak p.152 opdracht 9</vt:lpstr>
      <vt:lpstr>Antwoord opdracht 9</vt:lpstr>
      <vt:lpstr>Marx of Huntington? Wat is het conflict tussen Afrika en de EU?</vt:lpstr>
      <vt:lpstr>Ideologieën over ongelijkheid in de samenleving </vt:lpstr>
      <vt:lpstr>Hoe zien we in de grapjes de ideologsiche verschillen terug?</vt:lpstr>
      <vt:lpstr>Maak p.152 opdracht 8 vraag 4</vt:lpstr>
      <vt:lpstr>antwoord</vt:lpstr>
      <vt:lpstr>Jongeren en schulden door de coronacrisis</vt:lpstr>
      <vt:lpstr>Maak p.154 opdracht 11</vt:lpstr>
      <vt:lpstr>PowerPoint-presentatie</vt:lpstr>
      <vt:lpstr>  Framing the other Kijk naar de volgende video:  Welk conflict speelt zich hier af? Past dat bij de benadering van Marx of van Huntington?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9.3 Theorie en ideologie</dc:title>
  <dc:creator>anke hamstra</dc:creator>
  <cp:lastModifiedBy>anke hamstra</cp:lastModifiedBy>
  <cp:revision>1</cp:revision>
  <dcterms:created xsi:type="dcterms:W3CDTF">2020-05-07T08:03:20Z</dcterms:created>
  <dcterms:modified xsi:type="dcterms:W3CDTF">2020-05-08T13:24:50Z</dcterms:modified>
</cp:coreProperties>
</file>