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webextensions/webextension4.xml" ContentType="application/vnd.ms-office.webextension+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 id="2147483720" r:id="rId5"/>
  </p:sldMasterIdLst>
  <p:notesMasterIdLst>
    <p:notesMasterId r:id="rId36"/>
  </p:notesMasterIdLst>
  <p:handoutMasterIdLst>
    <p:handoutMasterId r:id="rId37"/>
  </p:handoutMasterIdLst>
  <p:sldIdLst>
    <p:sldId id="261" r:id="rId6"/>
    <p:sldId id="271" r:id="rId7"/>
    <p:sldId id="281" r:id="rId8"/>
    <p:sldId id="282" r:id="rId9"/>
    <p:sldId id="274" r:id="rId10"/>
    <p:sldId id="279" r:id="rId11"/>
    <p:sldId id="293" r:id="rId12"/>
    <p:sldId id="294" r:id="rId13"/>
    <p:sldId id="280" r:id="rId14"/>
    <p:sldId id="273" r:id="rId15"/>
    <p:sldId id="291" r:id="rId16"/>
    <p:sldId id="292" r:id="rId17"/>
    <p:sldId id="256" r:id="rId18"/>
    <p:sldId id="295" r:id="rId19"/>
    <p:sldId id="296" r:id="rId20"/>
    <p:sldId id="275" r:id="rId21"/>
    <p:sldId id="266" r:id="rId22"/>
    <p:sldId id="267" r:id="rId23"/>
    <p:sldId id="289" r:id="rId24"/>
    <p:sldId id="290" r:id="rId25"/>
    <p:sldId id="297" r:id="rId26"/>
    <p:sldId id="298" r:id="rId27"/>
    <p:sldId id="299" r:id="rId28"/>
    <p:sldId id="304" r:id="rId29"/>
    <p:sldId id="305" r:id="rId30"/>
    <p:sldId id="262" r:id="rId31"/>
    <p:sldId id="300" r:id="rId32"/>
    <p:sldId id="301" r:id="rId33"/>
    <p:sldId id="302" r:id="rId34"/>
    <p:sldId id="303"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B99A1C-CE56-4278-987E-E1CC5956C803}" v="11" dt="2020-05-29T13:49:04.7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97" autoAdjust="0"/>
    <p:restoredTop sz="82404" autoAdjust="0"/>
  </p:normalViewPr>
  <p:slideViewPr>
    <p:cSldViewPr snapToGrid="0">
      <p:cViewPr varScale="1">
        <p:scale>
          <a:sx n="59" d="100"/>
          <a:sy n="59" d="100"/>
        </p:scale>
        <p:origin x="154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ke" userId="7d70ae7c-a956-42f9-a508-64c70c504312" providerId="ADAL" clId="{BF505898-3204-4C86-A37F-F9A820400BBB}"/>
    <pc:docChg chg="custSel mod addSld delSld modSld sldOrd">
      <pc:chgData name="Anke" userId="7d70ae7c-a956-42f9-a508-64c70c504312" providerId="ADAL" clId="{BF505898-3204-4C86-A37F-F9A820400BBB}" dt="2020-05-18T08:01:46.476" v="745" actId="26606"/>
      <pc:docMkLst>
        <pc:docMk/>
      </pc:docMkLst>
      <pc:sldChg chg="add ord">
        <pc:chgData name="Anke" userId="7d70ae7c-a956-42f9-a508-64c70c504312" providerId="ADAL" clId="{BF505898-3204-4C86-A37F-F9A820400BBB}" dt="2020-05-18T06:53:34.243" v="179"/>
        <pc:sldMkLst>
          <pc:docMk/>
          <pc:sldMk cId="76366233" sldId="256"/>
        </pc:sldMkLst>
      </pc:sldChg>
      <pc:sldChg chg="addSp delSp modSp mod setBg">
        <pc:chgData name="Anke" userId="7d70ae7c-a956-42f9-a508-64c70c504312" providerId="ADAL" clId="{BF505898-3204-4C86-A37F-F9A820400BBB}" dt="2020-05-18T06:24:58.578" v="98" actId="26606"/>
        <pc:sldMkLst>
          <pc:docMk/>
          <pc:sldMk cId="1818729715" sldId="261"/>
        </pc:sldMkLst>
        <pc:spChg chg="mod">
          <ac:chgData name="Anke" userId="7d70ae7c-a956-42f9-a508-64c70c504312" providerId="ADAL" clId="{BF505898-3204-4C86-A37F-F9A820400BBB}" dt="2020-05-18T06:24:58.578" v="98" actId="26606"/>
          <ac:spMkLst>
            <pc:docMk/>
            <pc:sldMk cId="1818729715" sldId="261"/>
            <ac:spMk id="2" creationId="{00000000-0000-0000-0000-000000000000}"/>
          </ac:spMkLst>
        </pc:spChg>
        <pc:spChg chg="del mod">
          <ac:chgData name="Anke" userId="7d70ae7c-a956-42f9-a508-64c70c504312" providerId="ADAL" clId="{BF505898-3204-4C86-A37F-F9A820400BBB}" dt="2020-05-18T06:24:47.987" v="96" actId="478"/>
          <ac:spMkLst>
            <pc:docMk/>
            <pc:sldMk cId="1818729715" sldId="261"/>
            <ac:spMk id="3" creationId="{00000000-0000-0000-0000-000000000000}"/>
          </ac:spMkLst>
        </pc:spChg>
        <pc:spChg chg="add del mod">
          <ac:chgData name="Anke" userId="7d70ae7c-a956-42f9-a508-64c70c504312" providerId="ADAL" clId="{BF505898-3204-4C86-A37F-F9A820400BBB}" dt="2020-05-18T06:24:52.033" v="97" actId="478"/>
          <ac:spMkLst>
            <pc:docMk/>
            <pc:sldMk cId="1818729715" sldId="261"/>
            <ac:spMk id="5" creationId="{E1385258-19CC-4083-AFF1-6DB21D64A245}"/>
          </ac:spMkLst>
        </pc:spChg>
        <pc:spChg chg="add del">
          <ac:chgData name="Anke" userId="7d70ae7c-a956-42f9-a508-64c70c504312" providerId="ADAL" clId="{BF505898-3204-4C86-A37F-F9A820400BBB}" dt="2020-05-18T06:24:58.578" v="98" actId="26606"/>
          <ac:spMkLst>
            <pc:docMk/>
            <pc:sldMk cId="1818729715" sldId="261"/>
            <ac:spMk id="10" creationId="{0A01F2A2-AEDD-47DC-AFB5-B97CEB9A5328}"/>
          </ac:spMkLst>
        </pc:spChg>
        <pc:spChg chg="add del">
          <ac:chgData name="Anke" userId="7d70ae7c-a956-42f9-a508-64c70c504312" providerId="ADAL" clId="{BF505898-3204-4C86-A37F-F9A820400BBB}" dt="2020-05-18T06:24:58.578" v="98" actId="26606"/>
          <ac:spMkLst>
            <pc:docMk/>
            <pc:sldMk cId="1818729715" sldId="261"/>
            <ac:spMk id="12" creationId="{DB5AF5F3-AD0A-4EFA-854A-47C780F26264}"/>
          </ac:spMkLst>
        </pc:spChg>
        <pc:spChg chg="add del">
          <ac:chgData name="Anke" userId="7d70ae7c-a956-42f9-a508-64c70c504312" providerId="ADAL" clId="{BF505898-3204-4C86-A37F-F9A820400BBB}" dt="2020-05-18T06:24:58.578" v="98" actId="26606"/>
          <ac:spMkLst>
            <pc:docMk/>
            <pc:sldMk cId="1818729715" sldId="261"/>
            <ac:spMk id="14" creationId="{1E3D6D6C-E192-4135-B1DB-17C71EEBC946}"/>
          </ac:spMkLst>
        </pc:spChg>
        <pc:spChg chg="add">
          <ac:chgData name="Anke" userId="7d70ae7c-a956-42f9-a508-64c70c504312" providerId="ADAL" clId="{BF505898-3204-4C86-A37F-F9A820400BBB}" dt="2020-05-18T06:24:58.578" v="98" actId="26606"/>
          <ac:spMkLst>
            <pc:docMk/>
            <pc:sldMk cId="1818729715" sldId="261"/>
            <ac:spMk id="23" creationId="{B9C04DC5-313B-4FE4-B868-5672A376419F}"/>
          </ac:spMkLst>
        </pc:spChg>
        <pc:spChg chg="add">
          <ac:chgData name="Anke" userId="7d70ae7c-a956-42f9-a508-64c70c504312" providerId="ADAL" clId="{BF505898-3204-4C86-A37F-F9A820400BBB}" dt="2020-05-18T06:24:58.578" v="98" actId="26606"/>
          <ac:spMkLst>
            <pc:docMk/>
            <pc:sldMk cId="1818729715" sldId="261"/>
            <ac:spMk id="29" creationId="{329FDD08-42D8-4AFF-90E5-5DAA5BC4CBD8}"/>
          </ac:spMkLst>
        </pc:spChg>
        <pc:spChg chg="add">
          <ac:chgData name="Anke" userId="7d70ae7c-a956-42f9-a508-64c70c504312" providerId="ADAL" clId="{BF505898-3204-4C86-A37F-F9A820400BBB}" dt="2020-05-18T06:24:58.578" v="98" actId="26606"/>
          <ac:spMkLst>
            <pc:docMk/>
            <pc:sldMk cId="1818729715" sldId="261"/>
            <ac:spMk id="31" creationId="{4C1E981B-F06E-48B4-9275-F4B261AFCAC0}"/>
          </ac:spMkLst>
        </pc:spChg>
        <pc:spChg chg="add">
          <ac:chgData name="Anke" userId="7d70ae7c-a956-42f9-a508-64c70c504312" providerId="ADAL" clId="{BF505898-3204-4C86-A37F-F9A820400BBB}" dt="2020-05-18T06:24:58.578" v="98" actId="26606"/>
          <ac:spMkLst>
            <pc:docMk/>
            <pc:sldMk cId="1818729715" sldId="261"/>
            <ac:spMk id="33" creationId="{312E2C24-0CD2-4071-8CE2-B059993A99EF}"/>
          </ac:spMkLst>
        </pc:spChg>
        <pc:spChg chg="add">
          <ac:chgData name="Anke" userId="7d70ae7c-a956-42f9-a508-64c70c504312" providerId="ADAL" clId="{BF505898-3204-4C86-A37F-F9A820400BBB}" dt="2020-05-18T06:24:58.578" v="98" actId="26606"/>
          <ac:spMkLst>
            <pc:docMk/>
            <pc:sldMk cId="1818729715" sldId="261"/>
            <ac:spMk id="35" creationId="{24F1DC13-C830-4B86-A9C6-927F5C55DBD7}"/>
          </ac:spMkLst>
        </pc:spChg>
        <pc:picChg chg="add mod">
          <ac:chgData name="Anke" userId="7d70ae7c-a956-42f9-a508-64c70c504312" providerId="ADAL" clId="{BF505898-3204-4C86-A37F-F9A820400BBB}" dt="2020-05-18T06:24:58.578" v="98" actId="26606"/>
          <ac:picMkLst>
            <pc:docMk/>
            <pc:sldMk cId="1818729715" sldId="261"/>
            <ac:picMk id="7" creationId="{E596370D-529B-4E9D-8927-9801F6775B04}"/>
          </ac:picMkLst>
        </pc:picChg>
        <pc:picChg chg="add">
          <ac:chgData name="Anke" userId="7d70ae7c-a956-42f9-a508-64c70c504312" providerId="ADAL" clId="{BF505898-3204-4C86-A37F-F9A820400BBB}" dt="2020-05-18T06:24:58.578" v="98" actId="26606"/>
          <ac:picMkLst>
            <pc:docMk/>
            <pc:sldMk cId="1818729715" sldId="261"/>
            <ac:picMk id="19" creationId="{7594FC8B-8CD2-407F-94F1-9C71F5AEC2B6}"/>
          </ac:picMkLst>
        </pc:picChg>
        <pc:picChg chg="add">
          <ac:chgData name="Anke" userId="7d70ae7c-a956-42f9-a508-64c70c504312" providerId="ADAL" clId="{BF505898-3204-4C86-A37F-F9A820400BBB}" dt="2020-05-18T06:24:58.578" v="98" actId="26606"/>
          <ac:picMkLst>
            <pc:docMk/>
            <pc:sldMk cId="1818729715" sldId="261"/>
            <ac:picMk id="21" creationId="{DBABC971-8D40-4A4F-AC60-28B9172789B9}"/>
          </ac:picMkLst>
        </pc:picChg>
        <pc:picChg chg="add">
          <ac:chgData name="Anke" userId="7d70ae7c-a956-42f9-a508-64c70c504312" providerId="ADAL" clId="{BF505898-3204-4C86-A37F-F9A820400BBB}" dt="2020-05-18T06:24:58.578" v="98" actId="26606"/>
          <ac:picMkLst>
            <pc:docMk/>
            <pc:sldMk cId="1818729715" sldId="261"/>
            <ac:picMk id="25" creationId="{791AE23E-90C9-4963-96E2-8DADBFC3BC09}"/>
          </ac:picMkLst>
        </pc:picChg>
        <pc:picChg chg="add">
          <ac:chgData name="Anke" userId="7d70ae7c-a956-42f9-a508-64c70c504312" providerId="ADAL" clId="{BF505898-3204-4C86-A37F-F9A820400BBB}" dt="2020-05-18T06:24:58.578" v="98" actId="26606"/>
          <ac:picMkLst>
            <pc:docMk/>
            <pc:sldMk cId="1818729715" sldId="261"/>
            <ac:picMk id="27" creationId="{C5F93E90-4379-4AAC-B021-E5FA6D974AED}"/>
          </ac:picMkLst>
        </pc:picChg>
      </pc:sldChg>
      <pc:sldChg chg="addSp delSp modSp mod setBg setClrOvrMap">
        <pc:chgData name="Anke" userId="7d70ae7c-a956-42f9-a508-64c70c504312" providerId="ADAL" clId="{BF505898-3204-4C86-A37F-F9A820400BBB}" dt="2020-05-18T06:52:07.653" v="173" actId="26606"/>
        <pc:sldMkLst>
          <pc:docMk/>
          <pc:sldMk cId="2312859822" sldId="262"/>
        </pc:sldMkLst>
        <pc:spChg chg="mod">
          <ac:chgData name="Anke" userId="7d70ae7c-a956-42f9-a508-64c70c504312" providerId="ADAL" clId="{BF505898-3204-4C86-A37F-F9A820400BBB}" dt="2020-05-18T06:52:07.653" v="173" actId="26606"/>
          <ac:spMkLst>
            <pc:docMk/>
            <pc:sldMk cId="2312859822" sldId="262"/>
            <ac:spMk id="2" creationId="{00000000-0000-0000-0000-000000000000}"/>
          </ac:spMkLst>
        </pc:spChg>
        <pc:spChg chg="del mod">
          <ac:chgData name="Anke" userId="7d70ae7c-a956-42f9-a508-64c70c504312" providerId="ADAL" clId="{BF505898-3204-4C86-A37F-F9A820400BBB}" dt="2020-05-18T06:52:07.653" v="173" actId="26606"/>
          <ac:spMkLst>
            <pc:docMk/>
            <pc:sldMk cId="2312859822" sldId="262"/>
            <ac:spMk id="3" creationId="{00000000-0000-0000-0000-000000000000}"/>
          </ac:spMkLst>
        </pc:spChg>
        <pc:spChg chg="add">
          <ac:chgData name="Anke" userId="7d70ae7c-a956-42f9-a508-64c70c504312" providerId="ADAL" clId="{BF505898-3204-4C86-A37F-F9A820400BBB}" dt="2020-05-18T06:52:07.653" v="173" actId="26606"/>
          <ac:spMkLst>
            <pc:docMk/>
            <pc:sldMk cId="2312859822" sldId="262"/>
            <ac:spMk id="9" creationId="{613C9C0A-47AD-49A5-838A-A43281BDCDA3}"/>
          </ac:spMkLst>
        </pc:spChg>
        <pc:spChg chg="add">
          <ac:chgData name="Anke" userId="7d70ae7c-a956-42f9-a508-64c70c504312" providerId="ADAL" clId="{BF505898-3204-4C86-A37F-F9A820400BBB}" dt="2020-05-18T06:52:07.653" v="173" actId="26606"/>
          <ac:spMkLst>
            <pc:docMk/>
            <pc:sldMk cId="2312859822" sldId="262"/>
            <ac:spMk id="11" creationId="{79507746-2C84-4EB6-B021-47E52891065D}"/>
          </ac:spMkLst>
        </pc:spChg>
        <pc:spChg chg="add">
          <ac:chgData name="Anke" userId="7d70ae7c-a956-42f9-a508-64c70c504312" providerId="ADAL" clId="{BF505898-3204-4C86-A37F-F9A820400BBB}" dt="2020-05-18T06:52:07.653" v="173" actId="26606"/>
          <ac:spMkLst>
            <pc:docMk/>
            <pc:sldMk cId="2312859822" sldId="262"/>
            <ac:spMk id="13" creationId="{7B0D28F5-B926-4D9B-9413-91E73A4C62EE}"/>
          </ac:spMkLst>
        </pc:spChg>
        <pc:spChg chg="add">
          <ac:chgData name="Anke" userId="7d70ae7c-a956-42f9-a508-64c70c504312" providerId="ADAL" clId="{BF505898-3204-4C86-A37F-F9A820400BBB}" dt="2020-05-18T06:52:07.653" v="173" actId="26606"/>
          <ac:spMkLst>
            <pc:docMk/>
            <pc:sldMk cId="2312859822" sldId="262"/>
            <ac:spMk id="15" creationId="{2B3D24C5-CE61-47C8-A0D0-C767528D128F}"/>
          </ac:spMkLst>
        </pc:spChg>
        <pc:graphicFrameChg chg="add">
          <ac:chgData name="Anke" userId="7d70ae7c-a956-42f9-a508-64c70c504312" providerId="ADAL" clId="{BF505898-3204-4C86-A37F-F9A820400BBB}" dt="2020-05-18T06:52:07.653" v="173" actId="26606"/>
          <ac:graphicFrameMkLst>
            <pc:docMk/>
            <pc:sldMk cId="2312859822" sldId="262"/>
            <ac:graphicFrameMk id="5" creationId="{B4567794-F439-467A-88B8-11222A1D1F94}"/>
          </ac:graphicFrameMkLst>
        </pc:graphicFrameChg>
      </pc:sldChg>
      <pc:sldChg chg="modSp del mod ord">
        <pc:chgData name="Anke" userId="7d70ae7c-a956-42f9-a508-64c70c504312" providerId="ADAL" clId="{BF505898-3204-4C86-A37F-F9A820400BBB}" dt="2020-05-18T06:42:43.425" v="115" actId="47"/>
        <pc:sldMkLst>
          <pc:docMk/>
          <pc:sldMk cId="3949224638" sldId="265"/>
        </pc:sldMkLst>
        <pc:spChg chg="mod">
          <ac:chgData name="Anke" userId="7d70ae7c-a956-42f9-a508-64c70c504312" providerId="ADAL" clId="{BF505898-3204-4C86-A37F-F9A820400BBB}" dt="2020-05-18T06:16:03.928" v="17" actId="6549"/>
          <ac:spMkLst>
            <pc:docMk/>
            <pc:sldMk cId="3949224638" sldId="265"/>
            <ac:spMk id="2" creationId="{00000000-0000-0000-0000-000000000000}"/>
          </ac:spMkLst>
        </pc:spChg>
        <pc:spChg chg="mod">
          <ac:chgData name="Anke" userId="7d70ae7c-a956-42f9-a508-64c70c504312" providerId="ADAL" clId="{BF505898-3204-4C86-A37F-F9A820400BBB}" dt="2020-05-18T06:16:12.984" v="31" actId="27636"/>
          <ac:spMkLst>
            <pc:docMk/>
            <pc:sldMk cId="3949224638" sldId="265"/>
            <ac:spMk id="3" creationId="{00000000-0000-0000-0000-000000000000}"/>
          </ac:spMkLst>
        </pc:spChg>
      </pc:sldChg>
      <pc:sldChg chg="add">
        <pc:chgData name="Anke" userId="7d70ae7c-a956-42f9-a508-64c70c504312" providerId="ADAL" clId="{BF505898-3204-4C86-A37F-F9A820400BBB}" dt="2020-05-18T06:51:15.519" v="169"/>
        <pc:sldMkLst>
          <pc:docMk/>
          <pc:sldMk cId="0" sldId="266"/>
        </pc:sldMkLst>
      </pc:sldChg>
      <pc:sldChg chg="addSp delSp modSp new del mod">
        <pc:chgData name="Anke" userId="7d70ae7c-a956-42f9-a508-64c70c504312" providerId="ADAL" clId="{BF505898-3204-4C86-A37F-F9A820400BBB}" dt="2020-05-18T06:40:32.539" v="108" actId="47"/>
        <pc:sldMkLst>
          <pc:docMk/>
          <pc:sldMk cId="2045602757" sldId="266"/>
        </pc:sldMkLst>
        <pc:spChg chg="mod">
          <ac:chgData name="Anke" userId="7d70ae7c-a956-42f9-a508-64c70c504312" providerId="ADAL" clId="{BF505898-3204-4C86-A37F-F9A820400BBB}" dt="2020-05-18T06:18:24.389" v="80" actId="20577"/>
          <ac:spMkLst>
            <pc:docMk/>
            <pc:sldMk cId="2045602757" sldId="266"/>
            <ac:spMk id="2" creationId="{17A0DFB7-18A3-4C26-8CD2-E34D53E2D81F}"/>
          </ac:spMkLst>
        </pc:spChg>
        <pc:spChg chg="add del mod">
          <ac:chgData name="Anke" userId="7d70ae7c-a956-42f9-a508-64c70c504312" providerId="ADAL" clId="{BF505898-3204-4C86-A37F-F9A820400BBB}" dt="2020-05-18T06:18:00.952" v="72"/>
          <ac:spMkLst>
            <pc:docMk/>
            <pc:sldMk cId="2045602757" sldId="266"/>
            <ac:spMk id="4" creationId="{953880F4-AE74-4883-98B8-4BE109831A1E}"/>
          </ac:spMkLst>
        </pc:spChg>
        <pc:spChg chg="add mod">
          <ac:chgData name="Anke" userId="7d70ae7c-a956-42f9-a508-64c70c504312" providerId="ADAL" clId="{BF505898-3204-4C86-A37F-F9A820400BBB}" dt="2020-05-18T06:18:07.709" v="73"/>
          <ac:spMkLst>
            <pc:docMk/>
            <pc:sldMk cId="2045602757" sldId="266"/>
            <ac:spMk id="5" creationId="{210EBE6F-3308-40C4-8334-F2B59792C975}"/>
          </ac:spMkLst>
        </pc:spChg>
      </pc:sldChg>
      <pc:sldChg chg="addSp modSp add mod setBg">
        <pc:chgData name="Anke" userId="7d70ae7c-a956-42f9-a508-64c70c504312" providerId="ADAL" clId="{BF505898-3204-4C86-A37F-F9A820400BBB}" dt="2020-05-18T06:52:40.143" v="176" actId="26606"/>
        <pc:sldMkLst>
          <pc:docMk/>
          <pc:sldMk cId="0" sldId="267"/>
        </pc:sldMkLst>
        <pc:spChg chg="add">
          <ac:chgData name="Anke" userId="7d70ae7c-a956-42f9-a508-64c70c504312" providerId="ADAL" clId="{BF505898-3204-4C86-A37F-F9A820400BBB}" dt="2020-05-18T06:52:40.143" v="176" actId="26606"/>
          <ac:spMkLst>
            <pc:docMk/>
            <pc:sldMk cId="0" sldId="267"/>
            <ac:spMk id="78" creationId="{B9C04DC5-313B-4FE4-B868-5672A376419F}"/>
          </ac:spMkLst>
        </pc:spChg>
        <pc:spChg chg="add">
          <ac:chgData name="Anke" userId="7d70ae7c-a956-42f9-a508-64c70c504312" providerId="ADAL" clId="{BF505898-3204-4C86-A37F-F9A820400BBB}" dt="2020-05-18T06:52:40.143" v="176" actId="26606"/>
          <ac:spMkLst>
            <pc:docMk/>
            <pc:sldMk cId="0" sldId="267"/>
            <ac:spMk id="84" creationId="{329FDD08-42D8-4AFF-90E5-5DAA5BC4CBD8}"/>
          </ac:spMkLst>
        </pc:spChg>
        <pc:spChg chg="add">
          <ac:chgData name="Anke" userId="7d70ae7c-a956-42f9-a508-64c70c504312" providerId="ADAL" clId="{BF505898-3204-4C86-A37F-F9A820400BBB}" dt="2020-05-18T06:52:40.143" v="176" actId="26606"/>
          <ac:spMkLst>
            <pc:docMk/>
            <pc:sldMk cId="0" sldId="267"/>
            <ac:spMk id="86" creationId="{C807F40B-215E-4016-86B5-D8D5B7CF77BD}"/>
          </ac:spMkLst>
        </pc:spChg>
        <pc:spChg chg="add">
          <ac:chgData name="Anke" userId="7d70ae7c-a956-42f9-a508-64c70c504312" providerId="ADAL" clId="{BF505898-3204-4C86-A37F-F9A820400BBB}" dt="2020-05-18T06:52:40.143" v="176" actId="26606"/>
          <ac:spMkLst>
            <pc:docMk/>
            <pc:sldMk cId="0" sldId="267"/>
            <ac:spMk id="88" creationId="{399666CB-33C7-4715-9945-065608444519}"/>
          </ac:spMkLst>
        </pc:spChg>
        <pc:spChg chg="add">
          <ac:chgData name="Anke" userId="7d70ae7c-a956-42f9-a508-64c70c504312" providerId="ADAL" clId="{BF505898-3204-4C86-A37F-F9A820400BBB}" dt="2020-05-18T06:52:40.143" v="176" actId="26606"/>
          <ac:spMkLst>
            <pc:docMk/>
            <pc:sldMk cId="0" sldId="267"/>
            <ac:spMk id="90" creationId="{AB134A2B-B40D-404D-89C2-5D5ED11065ED}"/>
          </ac:spMkLst>
        </pc:spChg>
        <pc:spChg chg="mod">
          <ac:chgData name="Anke" userId="7d70ae7c-a956-42f9-a508-64c70c504312" providerId="ADAL" clId="{BF505898-3204-4C86-A37F-F9A820400BBB}" dt="2020-05-18T06:52:40.143" v="176" actId="26606"/>
          <ac:spMkLst>
            <pc:docMk/>
            <pc:sldMk cId="0" sldId="267"/>
            <ac:spMk id="14339" creationId="{FC888F58-5DBE-4930-86CE-7E55F59AB874}"/>
          </ac:spMkLst>
        </pc:spChg>
        <pc:spChg chg="ord">
          <ac:chgData name="Anke" userId="7d70ae7c-a956-42f9-a508-64c70c504312" providerId="ADAL" clId="{BF505898-3204-4C86-A37F-F9A820400BBB}" dt="2020-05-18T06:52:40.143" v="176" actId="26606"/>
          <ac:spMkLst>
            <pc:docMk/>
            <pc:sldMk cId="0" sldId="267"/>
            <ac:spMk id="14340" creationId="{40711EF2-B52B-4CE8-95E1-E063529546DF}"/>
          </ac:spMkLst>
        </pc:spChg>
        <pc:spChg chg="mod">
          <ac:chgData name="Anke" userId="7d70ae7c-a956-42f9-a508-64c70c504312" providerId="ADAL" clId="{BF505898-3204-4C86-A37F-F9A820400BBB}" dt="2020-05-18T06:52:40.143" v="176" actId="26606"/>
          <ac:spMkLst>
            <pc:docMk/>
            <pc:sldMk cId="0" sldId="267"/>
            <ac:spMk id="14341" creationId="{90DB729E-8ABC-4AE6-B9C1-EC0E61097E05}"/>
          </ac:spMkLst>
        </pc:spChg>
        <pc:picChg chg="add">
          <ac:chgData name="Anke" userId="7d70ae7c-a956-42f9-a508-64c70c504312" providerId="ADAL" clId="{BF505898-3204-4C86-A37F-F9A820400BBB}" dt="2020-05-18T06:52:40.143" v="176" actId="26606"/>
          <ac:picMkLst>
            <pc:docMk/>
            <pc:sldMk cId="0" sldId="267"/>
            <ac:picMk id="74" creationId="{7594FC8B-8CD2-407F-94F1-9C71F5AEC2B6}"/>
          </ac:picMkLst>
        </pc:picChg>
        <pc:picChg chg="add">
          <ac:chgData name="Anke" userId="7d70ae7c-a956-42f9-a508-64c70c504312" providerId="ADAL" clId="{BF505898-3204-4C86-A37F-F9A820400BBB}" dt="2020-05-18T06:52:40.143" v="176" actId="26606"/>
          <ac:picMkLst>
            <pc:docMk/>
            <pc:sldMk cId="0" sldId="267"/>
            <ac:picMk id="76" creationId="{DBABC971-8D40-4A4F-AC60-28B9172789B9}"/>
          </ac:picMkLst>
        </pc:picChg>
        <pc:picChg chg="add">
          <ac:chgData name="Anke" userId="7d70ae7c-a956-42f9-a508-64c70c504312" providerId="ADAL" clId="{BF505898-3204-4C86-A37F-F9A820400BBB}" dt="2020-05-18T06:52:40.143" v="176" actId="26606"/>
          <ac:picMkLst>
            <pc:docMk/>
            <pc:sldMk cId="0" sldId="267"/>
            <ac:picMk id="80" creationId="{791AE23E-90C9-4963-96E2-8DADBFC3BC09}"/>
          </ac:picMkLst>
        </pc:picChg>
        <pc:picChg chg="add">
          <ac:chgData name="Anke" userId="7d70ae7c-a956-42f9-a508-64c70c504312" providerId="ADAL" clId="{BF505898-3204-4C86-A37F-F9A820400BBB}" dt="2020-05-18T06:52:40.143" v="176" actId="26606"/>
          <ac:picMkLst>
            <pc:docMk/>
            <pc:sldMk cId="0" sldId="267"/>
            <ac:picMk id="82" creationId="{C5F93E90-4379-4AAC-B021-E5FA6D974AED}"/>
          </ac:picMkLst>
        </pc:picChg>
        <pc:picChg chg="mod ord">
          <ac:chgData name="Anke" userId="7d70ae7c-a956-42f9-a508-64c70c504312" providerId="ADAL" clId="{BF505898-3204-4C86-A37F-F9A820400BBB}" dt="2020-05-18T06:52:40.143" v="176" actId="26606"/>
          <ac:picMkLst>
            <pc:docMk/>
            <pc:sldMk cId="0" sldId="267"/>
            <ac:picMk id="14338" creationId="{97248B40-3630-48BC-9DF0-47B1C4AE801E}"/>
          </ac:picMkLst>
        </pc:picChg>
      </pc:sldChg>
      <pc:sldChg chg="modSp new del mod">
        <pc:chgData name="Anke" userId="7d70ae7c-a956-42f9-a508-64c70c504312" providerId="ADAL" clId="{BF505898-3204-4C86-A37F-F9A820400BBB}" dt="2020-05-18T06:40:38.075" v="110" actId="47"/>
        <pc:sldMkLst>
          <pc:docMk/>
          <pc:sldMk cId="2326317899" sldId="267"/>
        </pc:sldMkLst>
        <pc:spChg chg="mod">
          <ac:chgData name="Anke" userId="7d70ae7c-a956-42f9-a508-64c70c504312" providerId="ADAL" clId="{BF505898-3204-4C86-A37F-F9A820400BBB}" dt="2020-05-18T06:18:36.725" v="88" actId="20577"/>
          <ac:spMkLst>
            <pc:docMk/>
            <pc:sldMk cId="2326317899" sldId="267"/>
            <ac:spMk id="2" creationId="{C5A59B95-4E61-403C-8DA3-C6776D30D81E}"/>
          </ac:spMkLst>
        </pc:spChg>
      </pc:sldChg>
      <pc:sldChg chg="del">
        <pc:chgData name="Anke" userId="7d70ae7c-a956-42f9-a508-64c70c504312" providerId="ADAL" clId="{BF505898-3204-4C86-A37F-F9A820400BBB}" dt="2020-05-18T06:17:01.067" v="68" actId="47"/>
        <pc:sldMkLst>
          <pc:docMk/>
          <pc:sldMk cId="2757246763" sldId="267"/>
        </pc:sldMkLst>
      </pc:sldChg>
      <pc:sldChg chg="del">
        <pc:chgData name="Anke" userId="7d70ae7c-a956-42f9-a508-64c70c504312" providerId="ADAL" clId="{BF505898-3204-4C86-A37F-F9A820400BBB}" dt="2020-05-18T06:16:50.544" v="60" actId="47"/>
        <pc:sldMkLst>
          <pc:docMk/>
          <pc:sldMk cId="2346811223" sldId="269"/>
        </pc:sldMkLst>
      </pc:sldChg>
      <pc:sldChg chg="del">
        <pc:chgData name="Anke" userId="7d70ae7c-a956-42f9-a508-64c70c504312" providerId="ADAL" clId="{BF505898-3204-4C86-A37F-F9A820400BBB}" dt="2020-05-18T06:16:54.159" v="61" actId="47"/>
        <pc:sldMkLst>
          <pc:docMk/>
          <pc:sldMk cId="262669248" sldId="270"/>
        </pc:sldMkLst>
      </pc:sldChg>
      <pc:sldChg chg="addSp delSp modSp add mod setBg setClrOvrMap">
        <pc:chgData name="Anke" userId="7d70ae7c-a956-42f9-a508-64c70c504312" providerId="ADAL" clId="{BF505898-3204-4C86-A37F-F9A820400BBB}" dt="2020-05-18T06:25:23.543" v="99" actId="26606"/>
        <pc:sldMkLst>
          <pc:docMk/>
          <pc:sldMk cId="307249202" sldId="271"/>
        </pc:sldMkLst>
        <pc:spChg chg="mod">
          <ac:chgData name="Anke" userId="7d70ae7c-a956-42f9-a508-64c70c504312" providerId="ADAL" clId="{BF505898-3204-4C86-A37F-F9A820400BBB}" dt="2020-05-18T06:25:23.543" v="99" actId="26606"/>
          <ac:spMkLst>
            <pc:docMk/>
            <pc:sldMk cId="307249202" sldId="271"/>
            <ac:spMk id="2" creationId="{00000000-0000-0000-0000-000000000000}"/>
          </ac:spMkLst>
        </pc:spChg>
        <pc:spChg chg="del">
          <ac:chgData name="Anke" userId="7d70ae7c-a956-42f9-a508-64c70c504312" providerId="ADAL" clId="{BF505898-3204-4C86-A37F-F9A820400BBB}" dt="2020-05-18T06:25:23.543" v="99" actId="26606"/>
          <ac:spMkLst>
            <pc:docMk/>
            <pc:sldMk cId="307249202" sldId="271"/>
            <ac:spMk id="3" creationId="{00000000-0000-0000-0000-000000000000}"/>
          </ac:spMkLst>
        </pc:spChg>
        <pc:spChg chg="add">
          <ac:chgData name="Anke" userId="7d70ae7c-a956-42f9-a508-64c70c504312" providerId="ADAL" clId="{BF505898-3204-4C86-A37F-F9A820400BBB}" dt="2020-05-18T06:25:23.543" v="99" actId="26606"/>
          <ac:spMkLst>
            <pc:docMk/>
            <pc:sldMk cId="307249202" sldId="271"/>
            <ac:spMk id="9" creationId="{D8B9538A-2A89-47DD-996C-7D2BE2AB6CA0}"/>
          </ac:spMkLst>
        </pc:spChg>
        <pc:spChg chg="add">
          <ac:chgData name="Anke" userId="7d70ae7c-a956-42f9-a508-64c70c504312" providerId="ADAL" clId="{BF505898-3204-4C86-A37F-F9A820400BBB}" dt="2020-05-18T06:25:23.543" v="99" actId="26606"/>
          <ac:spMkLst>
            <pc:docMk/>
            <pc:sldMk cId="307249202" sldId="271"/>
            <ac:spMk id="11" creationId="{E625979B-5325-4898-8EF9-5C174B19218E}"/>
          </ac:spMkLst>
        </pc:spChg>
        <pc:spChg chg="add">
          <ac:chgData name="Anke" userId="7d70ae7c-a956-42f9-a508-64c70c504312" providerId="ADAL" clId="{BF505898-3204-4C86-A37F-F9A820400BBB}" dt="2020-05-18T06:25:23.543" v="99" actId="26606"/>
          <ac:spMkLst>
            <pc:docMk/>
            <pc:sldMk cId="307249202" sldId="271"/>
            <ac:spMk id="13" creationId="{34B22E2B-30D5-47A4-97C5-091EA1ABC728}"/>
          </ac:spMkLst>
        </pc:spChg>
        <pc:spChg chg="add">
          <ac:chgData name="Anke" userId="7d70ae7c-a956-42f9-a508-64c70c504312" providerId="ADAL" clId="{BF505898-3204-4C86-A37F-F9A820400BBB}" dt="2020-05-18T06:25:23.543" v="99" actId="26606"/>
          <ac:spMkLst>
            <pc:docMk/>
            <pc:sldMk cId="307249202" sldId="271"/>
            <ac:spMk id="15" creationId="{9B6DA3CD-A002-40ED-8194-B4E637BD7669}"/>
          </ac:spMkLst>
        </pc:spChg>
        <pc:graphicFrameChg chg="add">
          <ac:chgData name="Anke" userId="7d70ae7c-a956-42f9-a508-64c70c504312" providerId="ADAL" clId="{BF505898-3204-4C86-A37F-F9A820400BBB}" dt="2020-05-18T06:25:23.543" v="99" actId="26606"/>
          <ac:graphicFrameMkLst>
            <pc:docMk/>
            <pc:sldMk cId="307249202" sldId="271"/>
            <ac:graphicFrameMk id="5" creationId="{E3E01C9C-C5AD-4C08-BD04-98339DAE079E}"/>
          </ac:graphicFrameMkLst>
        </pc:graphicFrameChg>
      </pc:sldChg>
      <pc:sldChg chg="del">
        <pc:chgData name="Anke" userId="7d70ae7c-a956-42f9-a508-64c70c504312" providerId="ADAL" clId="{BF505898-3204-4C86-A37F-F9A820400BBB}" dt="2020-05-18T06:16:55.551" v="62" actId="47"/>
        <pc:sldMkLst>
          <pc:docMk/>
          <pc:sldMk cId="1807619046" sldId="271"/>
        </pc:sldMkLst>
      </pc:sldChg>
      <pc:sldChg chg="del">
        <pc:chgData name="Anke" userId="7d70ae7c-a956-42f9-a508-64c70c504312" providerId="ADAL" clId="{BF505898-3204-4C86-A37F-F9A820400BBB}" dt="2020-05-18T06:16:57.633" v="63" actId="47"/>
        <pc:sldMkLst>
          <pc:docMk/>
          <pc:sldMk cId="1353331141" sldId="272"/>
        </pc:sldMkLst>
      </pc:sldChg>
      <pc:sldChg chg="modSp del mod">
        <pc:chgData name="Anke" userId="7d70ae7c-a956-42f9-a508-64c70c504312" providerId="ADAL" clId="{BF505898-3204-4C86-A37F-F9A820400BBB}" dt="2020-05-18T06:40:35.901" v="109" actId="47"/>
        <pc:sldMkLst>
          <pc:docMk/>
          <pc:sldMk cId="2132496608" sldId="272"/>
        </pc:sldMkLst>
        <pc:spChg chg="mod">
          <ac:chgData name="Anke" userId="7d70ae7c-a956-42f9-a508-64c70c504312" providerId="ADAL" clId="{BF505898-3204-4C86-A37F-F9A820400BBB}" dt="2020-05-18T06:19:57.627" v="89" actId="27636"/>
          <ac:spMkLst>
            <pc:docMk/>
            <pc:sldMk cId="2132496608" sldId="272"/>
            <ac:spMk id="3" creationId="{00000000-0000-0000-0000-000000000000}"/>
          </ac:spMkLst>
        </pc:spChg>
      </pc:sldChg>
      <pc:sldChg chg="del">
        <pc:chgData name="Anke" userId="7d70ae7c-a956-42f9-a508-64c70c504312" providerId="ADAL" clId="{BF505898-3204-4C86-A37F-F9A820400BBB}" dt="2020-05-18T06:16:58.705" v="64" actId="47"/>
        <pc:sldMkLst>
          <pc:docMk/>
          <pc:sldMk cId="1383151638" sldId="273"/>
        </pc:sldMkLst>
      </pc:sldChg>
      <pc:sldChg chg="addSp modSp add mod ord setBg setClrOvrMap">
        <pc:chgData name="Anke" userId="7d70ae7c-a956-42f9-a508-64c70c504312" providerId="ADAL" clId="{BF505898-3204-4C86-A37F-F9A820400BBB}" dt="2020-05-18T06:54:23.203" v="185" actId="207"/>
        <pc:sldMkLst>
          <pc:docMk/>
          <pc:sldMk cId="3254195589" sldId="273"/>
        </pc:sldMkLst>
        <pc:spChg chg="mod">
          <ac:chgData name="Anke" userId="7d70ae7c-a956-42f9-a508-64c70c504312" providerId="ADAL" clId="{BF505898-3204-4C86-A37F-F9A820400BBB}" dt="2020-05-18T06:54:11.269" v="183" actId="26606"/>
          <ac:spMkLst>
            <pc:docMk/>
            <pc:sldMk cId="3254195589" sldId="273"/>
            <ac:spMk id="2" creationId="{00000000-0000-0000-0000-000000000000}"/>
          </ac:spMkLst>
        </pc:spChg>
        <pc:spChg chg="mod">
          <ac:chgData name="Anke" userId="7d70ae7c-a956-42f9-a508-64c70c504312" providerId="ADAL" clId="{BF505898-3204-4C86-A37F-F9A820400BBB}" dt="2020-05-18T06:54:23.203" v="185" actId="207"/>
          <ac:spMkLst>
            <pc:docMk/>
            <pc:sldMk cId="3254195589" sldId="273"/>
            <ac:spMk id="3" creationId="{00000000-0000-0000-0000-000000000000}"/>
          </ac:spMkLst>
        </pc:spChg>
        <pc:spChg chg="add">
          <ac:chgData name="Anke" userId="7d70ae7c-a956-42f9-a508-64c70c504312" providerId="ADAL" clId="{BF505898-3204-4C86-A37F-F9A820400BBB}" dt="2020-05-18T06:54:11.269" v="183" actId="26606"/>
          <ac:spMkLst>
            <pc:docMk/>
            <pc:sldMk cId="3254195589" sldId="273"/>
            <ac:spMk id="8" creationId="{052BEFF1-896C-45B1-B02C-96A6A1BC389A}"/>
          </ac:spMkLst>
        </pc:spChg>
        <pc:spChg chg="add">
          <ac:chgData name="Anke" userId="7d70ae7c-a956-42f9-a508-64c70c504312" providerId="ADAL" clId="{BF505898-3204-4C86-A37F-F9A820400BBB}" dt="2020-05-18T06:54:11.269" v="183" actId="26606"/>
          <ac:spMkLst>
            <pc:docMk/>
            <pc:sldMk cId="3254195589" sldId="273"/>
            <ac:spMk id="10" creationId="{BB237A14-61B1-4C00-A670-5D8D68A8668E}"/>
          </ac:spMkLst>
        </pc:spChg>
        <pc:spChg chg="add">
          <ac:chgData name="Anke" userId="7d70ae7c-a956-42f9-a508-64c70c504312" providerId="ADAL" clId="{BF505898-3204-4C86-A37F-F9A820400BBB}" dt="2020-05-18T06:54:11.269" v="183" actId="26606"/>
          <ac:spMkLst>
            <pc:docMk/>
            <pc:sldMk cId="3254195589" sldId="273"/>
            <ac:spMk id="12" creationId="{8598F259-6F54-47A3-8D13-1603D786A328}"/>
          </ac:spMkLst>
        </pc:spChg>
        <pc:spChg chg="add">
          <ac:chgData name="Anke" userId="7d70ae7c-a956-42f9-a508-64c70c504312" providerId="ADAL" clId="{BF505898-3204-4C86-A37F-F9A820400BBB}" dt="2020-05-18T06:54:11.269" v="183" actId="26606"/>
          <ac:spMkLst>
            <pc:docMk/>
            <pc:sldMk cId="3254195589" sldId="273"/>
            <ac:spMk id="14" creationId="{0BA768A8-4FED-4ED8-9E46-6BE72188ECD2}"/>
          </ac:spMkLst>
        </pc:spChg>
      </pc:sldChg>
      <pc:sldChg chg="del">
        <pc:chgData name="Anke" userId="7d70ae7c-a956-42f9-a508-64c70c504312" providerId="ADAL" clId="{BF505898-3204-4C86-A37F-F9A820400BBB}" dt="2020-05-18T06:16:59.388" v="65" actId="47"/>
        <pc:sldMkLst>
          <pc:docMk/>
          <pc:sldMk cId="135837401" sldId="274"/>
        </pc:sldMkLst>
      </pc:sldChg>
      <pc:sldChg chg="modSp add mod">
        <pc:chgData name="Anke" userId="7d70ae7c-a956-42f9-a508-64c70c504312" providerId="ADAL" clId="{BF505898-3204-4C86-A37F-F9A820400BBB}" dt="2020-05-18T06:42:50.581" v="116" actId="1076"/>
        <pc:sldMkLst>
          <pc:docMk/>
          <pc:sldMk cId="1782151869" sldId="274"/>
        </pc:sldMkLst>
        <pc:spChg chg="mod">
          <ac:chgData name="Anke" userId="7d70ae7c-a956-42f9-a508-64c70c504312" providerId="ADAL" clId="{BF505898-3204-4C86-A37F-F9A820400BBB}" dt="2020-05-18T06:42:50.581" v="116" actId="1076"/>
          <ac:spMkLst>
            <pc:docMk/>
            <pc:sldMk cId="1782151869" sldId="274"/>
            <ac:spMk id="2" creationId="{00000000-0000-0000-0000-000000000000}"/>
          </ac:spMkLst>
        </pc:spChg>
        <pc:spChg chg="mod">
          <ac:chgData name="Anke" userId="7d70ae7c-a956-42f9-a508-64c70c504312" providerId="ADAL" clId="{BF505898-3204-4C86-A37F-F9A820400BBB}" dt="2020-05-18T06:21:08.245" v="92" actId="27636"/>
          <ac:spMkLst>
            <pc:docMk/>
            <pc:sldMk cId="1782151869" sldId="274"/>
            <ac:spMk id="3" creationId="{00000000-0000-0000-0000-000000000000}"/>
          </ac:spMkLst>
        </pc:spChg>
      </pc:sldChg>
      <pc:sldChg chg="addSp modSp add mod ord setBg setClrOvrMap">
        <pc:chgData name="Anke" userId="7d70ae7c-a956-42f9-a508-64c70c504312" providerId="ADAL" clId="{BF505898-3204-4C86-A37F-F9A820400BBB}" dt="2020-05-18T07:12:11.432" v="249" actId="20577"/>
        <pc:sldMkLst>
          <pc:docMk/>
          <pc:sldMk cId="1828447214" sldId="275"/>
        </pc:sldMkLst>
        <pc:spChg chg="add">
          <ac:chgData name="Anke" userId="7d70ae7c-a956-42f9-a508-64c70c504312" providerId="ADAL" clId="{BF505898-3204-4C86-A37F-F9A820400BBB}" dt="2020-05-18T06:53:12.284" v="177" actId="26606"/>
          <ac:spMkLst>
            <pc:docMk/>
            <pc:sldMk cId="1828447214" sldId="275"/>
            <ac:spMk id="72" creationId="{74CD14DB-BB81-479F-A1FC-1C75640E9F84}"/>
          </ac:spMkLst>
        </pc:spChg>
        <pc:spChg chg="add">
          <ac:chgData name="Anke" userId="7d70ae7c-a956-42f9-a508-64c70c504312" providerId="ADAL" clId="{BF505898-3204-4C86-A37F-F9A820400BBB}" dt="2020-05-18T06:53:12.284" v="177" actId="26606"/>
          <ac:spMkLst>
            <pc:docMk/>
            <pc:sldMk cId="1828447214" sldId="275"/>
            <ac:spMk id="74" creationId="{C943A91B-7CA7-4592-A975-73B1BF8C4C74}"/>
          </ac:spMkLst>
        </pc:spChg>
        <pc:spChg chg="add">
          <ac:chgData name="Anke" userId="7d70ae7c-a956-42f9-a508-64c70c504312" providerId="ADAL" clId="{BF505898-3204-4C86-A37F-F9A820400BBB}" dt="2020-05-18T06:53:12.284" v="177" actId="26606"/>
          <ac:spMkLst>
            <pc:docMk/>
            <pc:sldMk cId="1828447214" sldId="275"/>
            <ac:spMk id="76" creationId="{EC471314-E46A-414B-8D91-74880E84F187}"/>
          </ac:spMkLst>
        </pc:spChg>
        <pc:spChg chg="add">
          <ac:chgData name="Anke" userId="7d70ae7c-a956-42f9-a508-64c70c504312" providerId="ADAL" clId="{BF505898-3204-4C86-A37F-F9A820400BBB}" dt="2020-05-18T06:53:12.284" v="177" actId="26606"/>
          <ac:spMkLst>
            <pc:docMk/>
            <pc:sldMk cId="1828447214" sldId="275"/>
            <ac:spMk id="78" creationId="{6A681326-1C9D-44A3-A627-3871BDAE4127}"/>
          </ac:spMkLst>
        </pc:spChg>
        <pc:spChg chg="mod">
          <ac:chgData name="Anke" userId="7d70ae7c-a956-42f9-a508-64c70c504312" providerId="ADAL" clId="{BF505898-3204-4C86-A37F-F9A820400BBB}" dt="2020-05-18T07:12:11.432" v="249" actId="20577"/>
          <ac:spMkLst>
            <pc:docMk/>
            <pc:sldMk cId="1828447214" sldId="275"/>
            <ac:spMk id="12290" creationId="{00000000-0000-0000-0000-000000000000}"/>
          </ac:spMkLst>
        </pc:spChg>
        <pc:spChg chg="mod">
          <ac:chgData name="Anke" userId="7d70ae7c-a956-42f9-a508-64c70c504312" providerId="ADAL" clId="{BF505898-3204-4C86-A37F-F9A820400BBB}" dt="2020-05-18T06:53:12.284" v="177" actId="26606"/>
          <ac:spMkLst>
            <pc:docMk/>
            <pc:sldMk cId="1828447214" sldId="275"/>
            <ac:spMk id="12291" creationId="{00000000-0000-0000-0000-000000000000}"/>
          </ac:spMkLst>
        </pc:spChg>
      </pc:sldChg>
      <pc:sldChg chg="del">
        <pc:chgData name="Anke" userId="7d70ae7c-a956-42f9-a508-64c70c504312" providerId="ADAL" clId="{BF505898-3204-4C86-A37F-F9A820400BBB}" dt="2020-05-18T06:16:59.919" v="66" actId="47"/>
        <pc:sldMkLst>
          <pc:docMk/>
          <pc:sldMk cId="3499772424" sldId="275"/>
        </pc:sldMkLst>
      </pc:sldChg>
      <pc:sldChg chg="del">
        <pc:chgData name="Anke" userId="7d70ae7c-a956-42f9-a508-64c70c504312" providerId="ADAL" clId="{BF505898-3204-4C86-A37F-F9A820400BBB}" dt="2020-05-18T06:17:00.466" v="67" actId="47"/>
        <pc:sldMkLst>
          <pc:docMk/>
          <pc:sldMk cId="137841955" sldId="276"/>
        </pc:sldMkLst>
      </pc:sldChg>
      <pc:sldChg chg="add">
        <pc:chgData name="Anke" userId="7d70ae7c-a956-42f9-a508-64c70c504312" providerId="ADAL" clId="{BF505898-3204-4C86-A37F-F9A820400BBB}" dt="2020-05-18T06:21:08.156" v="90"/>
        <pc:sldMkLst>
          <pc:docMk/>
          <pc:sldMk cId="2749108835" sldId="279"/>
        </pc:sldMkLst>
      </pc:sldChg>
      <pc:sldChg chg="addSp modSp add mod setBg">
        <pc:chgData name="Anke" userId="7d70ae7c-a956-42f9-a508-64c70c504312" providerId="ADAL" clId="{BF505898-3204-4C86-A37F-F9A820400BBB}" dt="2020-05-18T06:53:43.073" v="180" actId="26606"/>
        <pc:sldMkLst>
          <pc:docMk/>
          <pc:sldMk cId="3250218859" sldId="280"/>
        </pc:sldMkLst>
        <pc:spChg chg="add">
          <ac:chgData name="Anke" userId="7d70ae7c-a956-42f9-a508-64c70c504312" providerId="ADAL" clId="{BF505898-3204-4C86-A37F-F9A820400BBB}" dt="2020-05-18T06:53:43.073" v="180" actId="26606"/>
          <ac:spMkLst>
            <pc:docMk/>
            <pc:sldMk cId="3250218859" sldId="280"/>
            <ac:spMk id="137" creationId="{0A01F2A2-AEDD-47DC-AFB5-B97CEB9A5328}"/>
          </ac:spMkLst>
        </pc:spChg>
        <pc:spChg chg="add">
          <ac:chgData name="Anke" userId="7d70ae7c-a956-42f9-a508-64c70c504312" providerId="ADAL" clId="{BF505898-3204-4C86-A37F-F9A820400BBB}" dt="2020-05-18T06:53:43.073" v="180" actId="26606"/>
          <ac:spMkLst>
            <pc:docMk/>
            <pc:sldMk cId="3250218859" sldId="280"/>
            <ac:spMk id="139" creationId="{DB5AF5F3-AD0A-4EFA-854A-47C780F26264}"/>
          </ac:spMkLst>
        </pc:spChg>
        <pc:spChg chg="add">
          <ac:chgData name="Anke" userId="7d70ae7c-a956-42f9-a508-64c70c504312" providerId="ADAL" clId="{BF505898-3204-4C86-A37F-F9A820400BBB}" dt="2020-05-18T06:53:43.073" v="180" actId="26606"/>
          <ac:spMkLst>
            <pc:docMk/>
            <pc:sldMk cId="3250218859" sldId="280"/>
            <ac:spMk id="141" creationId="{1E3D6D6C-E192-4135-B1DB-17C71EEBC946}"/>
          </ac:spMkLst>
        </pc:spChg>
        <pc:spChg chg="mod">
          <ac:chgData name="Anke" userId="7d70ae7c-a956-42f9-a508-64c70c504312" providerId="ADAL" clId="{BF505898-3204-4C86-A37F-F9A820400BBB}" dt="2020-05-18T06:53:43.073" v="180" actId="26606"/>
          <ac:spMkLst>
            <pc:docMk/>
            <pc:sldMk cId="3250218859" sldId="280"/>
            <ac:spMk id="14339" creationId="{00000000-0000-0000-0000-000000000000}"/>
          </ac:spMkLst>
        </pc:spChg>
        <pc:spChg chg="mod">
          <ac:chgData name="Anke" userId="7d70ae7c-a956-42f9-a508-64c70c504312" providerId="ADAL" clId="{BF505898-3204-4C86-A37F-F9A820400BBB}" dt="2020-05-18T06:53:43.073" v="180" actId="26606"/>
          <ac:spMkLst>
            <pc:docMk/>
            <pc:sldMk cId="3250218859" sldId="280"/>
            <ac:spMk id="32770" creationId="{00000000-0000-0000-0000-000000000000}"/>
          </ac:spMkLst>
        </pc:spChg>
        <pc:picChg chg="mod">
          <ac:chgData name="Anke" userId="7d70ae7c-a956-42f9-a508-64c70c504312" providerId="ADAL" clId="{BF505898-3204-4C86-A37F-F9A820400BBB}" dt="2020-05-18T06:53:43.073" v="180" actId="26606"/>
          <ac:picMkLst>
            <pc:docMk/>
            <pc:sldMk cId="3250218859" sldId="280"/>
            <ac:picMk id="32772" creationId="{00000000-0000-0000-0000-000000000000}"/>
          </ac:picMkLst>
        </pc:picChg>
      </pc:sldChg>
      <pc:sldChg chg="addSp delSp new mod">
        <pc:chgData name="Anke" userId="7d70ae7c-a956-42f9-a508-64c70c504312" providerId="ADAL" clId="{BF505898-3204-4C86-A37F-F9A820400BBB}" dt="2020-05-18T06:41:51.888" v="114"/>
        <pc:sldMkLst>
          <pc:docMk/>
          <pc:sldMk cId="1598719077" sldId="281"/>
        </pc:sldMkLst>
        <pc:spChg chg="del">
          <ac:chgData name="Anke" userId="7d70ae7c-a956-42f9-a508-64c70c504312" providerId="ADAL" clId="{BF505898-3204-4C86-A37F-F9A820400BBB}" dt="2020-05-18T06:41:51.888" v="114"/>
          <ac:spMkLst>
            <pc:docMk/>
            <pc:sldMk cId="1598719077" sldId="281"/>
            <ac:spMk id="3" creationId="{5C036626-A027-4A65-A832-A67166E9AF83}"/>
          </ac:spMkLst>
        </pc:spChg>
        <pc:graphicFrameChg chg="add">
          <ac:chgData name="Anke" userId="7d70ae7c-a956-42f9-a508-64c70c504312" providerId="ADAL" clId="{BF505898-3204-4C86-A37F-F9A820400BBB}" dt="2020-05-18T06:41:51.888" v="114"/>
          <ac:graphicFrameMkLst>
            <pc:docMk/>
            <pc:sldMk cId="1598719077" sldId="281"/>
            <ac:graphicFrameMk id="4" creationId="{50627463-A99B-4B39-811C-BD735C106998}"/>
          </ac:graphicFrameMkLst>
        </pc:graphicFrameChg>
      </pc:sldChg>
      <pc:sldChg chg="addSp delSp modSp new mod">
        <pc:chgData name="Anke" userId="7d70ae7c-a956-42f9-a508-64c70c504312" providerId="ADAL" clId="{BF505898-3204-4C86-A37F-F9A820400BBB}" dt="2020-05-18T06:44:32.798" v="167"/>
        <pc:sldMkLst>
          <pc:docMk/>
          <pc:sldMk cId="4147974386" sldId="282"/>
        </pc:sldMkLst>
        <pc:spChg chg="mod">
          <ac:chgData name="Anke" userId="7d70ae7c-a956-42f9-a508-64c70c504312" providerId="ADAL" clId="{BF505898-3204-4C86-A37F-F9A820400BBB}" dt="2020-05-18T06:44:08.372" v="166" actId="20577"/>
          <ac:spMkLst>
            <pc:docMk/>
            <pc:sldMk cId="4147974386" sldId="282"/>
            <ac:spMk id="2" creationId="{E72A13CD-37E4-4B17-8AD5-A32343CC3DC7}"/>
          </ac:spMkLst>
        </pc:spChg>
        <pc:spChg chg="del">
          <ac:chgData name="Anke" userId="7d70ae7c-a956-42f9-a508-64c70c504312" providerId="ADAL" clId="{BF505898-3204-4C86-A37F-F9A820400BBB}" dt="2020-05-18T06:44:32.798" v="167"/>
          <ac:spMkLst>
            <pc:docMk/>
            <pc:sldMk cId="4147974386" sldId="282"/>
            <ac:spMk id="3" creationId="{C05183FA-1D04-4DBB-93BF-F29C431816D7}"/>
          </ac:spMkLst>
        </pc:spChg>
        <pc:graphicFrameChg chg="add">
          <ac:chgData name="Anke" userId="7d70ae7c-a956-42f9-a508-64c70c504312" providerId="ADAL" clId="{BF505898-3204-4C86-A37F-F9A820400BBB}" dt="2020-05-18T06:44:32.798" v="167"/>
          <ac:graphicFrameMkLst>
            <pc:docMk/>
            <pc:sldMk cId="4147974386" sldId="282"/>
            <ac:graphicFrameMk id="4" creationId="{5D832967-7626-4344-8397-1BEBB0DF669B}"/>
          </ac:graphicFrameMkLst>
        </pc:graphicFrameChg>
      </pc:sldChg>
      <pc:sldChg chg="addSp modSp add mod setBg">
        <pc:chgData name="Anke" userId="7d70ae7c-a956-42f9-a508-64c70c504312" providerId="ADAL" clId="{BF505898-3204-4C86-A37F-F9A820400BBB}" dt="2020-05-18T06:52:34.556" v="175" actId="26606"/>
        <pc:sldMkLst>
          <pc:docMk/>
          <pc:sldMk cId="0" sldId="289"/>
        </pc:sldMkLst>
        <pc:spChg chg="add">
          <ac:chgData name="Anke" userId="7d70ae7c-a956-42f9-a508-64c70c504312" providerId="ADAL" clId="{BF505898-3204-4C86-A37F-F9A820400BBB}" dt="2020-05-18T06:52:34.556" v="175" actId="26606"/>
          <ac:spMkLst>
            <pc:docMk/>
            <pc:sldMk cId="0" sldId="289"/>
            <ac:spMk id="71" creationId="{DFB3CEA1-88D9-42FB-88ED-1E9807FE6596}"/>
          </ac:spMkLst>
        </pc:spChg>
        <pc:spChg chg="add">
          <ac:chgData name="Anke" userId="7d70ae7c-a956-42f9-a508-64c70c504312" providerId="ADAL" clId="{BF505898-3204-4C86-A37F-F9A820400BBB}" dt="2020-05-18T06:52:34.556" v="175" actId="26606"/>
          <ac:spMkLst>
            <pc:docMk/>
            <pc:sldMk cId="0" sldId="289"/>
            <ac:spMk id="73" creationId="{9A6C928E-4252-4F33-8C34-E50A12A3170B}"/>
          </ac:spMkLst>
        </pc:spChg>
        <pc:picChg chg="mod">
          <ac:chgData name="Anke" userId="7d70ae7c-a956-42f9-a508-64c70c504312" providerId="ADAL" clId="{BF505898-3204-4C86-A37F-F9A820400BBB}" dt="2020-05-18T06:52:34.556" v="175" actId="26606"/>
          <ac:picMkLst>
            <pc:docMk/>
            <pc:sldMk cId="0" sldId="289"/>
            <ac:picMk id="15362" creationId="{F24BC9E6-84A1-4C9D-A864-5F241DAA366D}"/>
          </ac:picMkLst>
        </pc:picChg>
      </pc:sldChg>
      <pc:sldChg chg="addSp modSp add mod setBg setClrOvrMap">
        <pc:chgData name="Anke" userId="7d70ae7c-a956-42f9-a508-64c70c504312" providerId="ADAL" clId="{BF505898-3204-4C86-A37F-F9A820400BBB}" dt="2020-05-18T06:52:29.370" v="174" actId="26606"/>
        <pc:sldMkLst>
          <pc:docMk/>
          <pc:sldMk cId="0" sldId="290"/>
        </pc:sldMkLst>
        <pc:spChg chg="add">
          <ac:chgData name="Anke" userId="7d70ae7c-a956-42f9-a508-64c70c504312" providerId="ADAL" clId="{BF505898-3204-4C86-A37F-F9A820400BBB}" dt="2020-05-18T06:52:29.370" v="174" actId="26606"/>
          <ac:spMkLst>
            <pc:docMk/>
            <pc:sldMk cId="0" sldId="290"/>
            <ac:spMk id="72" creationId="{2B731151-418C-4F0C-BFEC-3E68137FF0E5}"/>
          </ac:spMkLst>
        </pc:spChg>
        <pc:spChg chg="add">
          <ac:chgData name="Anke" userId="7d70ae7c-a956-42f9-a508-64c70c504312" providerId="ADAL" clId="{BF505898-3204-4C86-A37F-F9A820400BBB}" dt="2020-05-18T06:52:29.370" v="174" actId="26606"/>
          <ac:spMkLst>
            <pc:docMk/>
            <pc:sldMk cId="0" sldId="290"/>
            <ac:spMk id="74" creationId="{41D25EAF-C5BE-4B57-A0E1-BA35B7C83F54}"/>
          </ac:spMkLst>
        </pc:spChg>
        <pc:spChg chg="mod ord">
          <ac:chgData name="Anke" userId="7d70ae7c-a956-42f9-a508-64c70c504312" providerId="ADAL" clId="{BF505898-3204-4C86-A37F-F9A820400BBB}" dt="2020-05-18T06:52:29.370" v="174" actId="26606"/>
          <ac:spMkLst>
            <pc:docMk/>
            <pc:sldMk cId="0" sldId="290"/>
            <ac:spMk id="27650" creationId="{7462210A-DC10-4B58-9926-88B7CD422FE5}"/>
          </ac:spMkLst>
        </pc:spChg>
        <pc:spChg chg="mod">
          <ac:chgData name="Anke" userId="7d70ae7c-a956-42f9-a508-64c70c504312" providerId="ADAL" clId="{BF505898-3204-4C86-A37F-F9A820400BBB}" dt="2020-05-18T06:52:29.370" v="174" actId="26606"/>
          <ac:spMkLst>
            <pc:docMk/>
            <pc:sldMk cId="0" sldId="290"/>
            <ac:spMk id="27651" creationId="{E573A123-461A-45E7-A0ED-E1B9B62AAB53}"/>
          </ac:spMkLst>
        </pc:spChg>
      </pc:sldChg>
      <pc:sldChg chg="add ord">
        <pc:chgData name="Anke" userId="7d70ae7c-a956-42f9-a508-64c70c504312" providerId="ADAL" clId="{BF505898-3204-4C86-A37F-F9A820400BBB}" dt="2020-05-18T07:12:54.747" v="251"/>
        <pc:sldMkLst>
          <pc:docMk/>
          <pc:sldMk cId="0" sldId="291"/>
        </pc:sldMkLst>
      </pc:sldChg>
      <pc:sldChg chg="add ord">
        <pc:chgData name="Anke" userId="7d70ae7c-a956-42f9-a508-64c70c504312" providerId="ADAL" clId="{BF505898-3204-4C86-A37F-F9A820400BBB}" dt="2020-05-18T07:12:54.747" v="251"/>
        <pc:sldMkLst>
          <pc:docMk/>
          <pc:sldMk cId="0" sldId="292"/>
        </pc:sldMkLst>
      </pc:sldChg>
      <pc:sldChg chg="addSp new">
        <pc:chgData name="Anke" userId="7d70ae7c-a956-42f9-a508-64c70c504312" providerId="ADAL" clId="{BF505898-3204-4C86-A37F-F9A820400BBB}" dt="2020-05-18T07:06:08.498" v="187"/>
        <pc:sldMkLst>
          <pc:docMk/>
          <pc:sldMk cId="3932140462" sldId="293"/>
        </pc:sldMkLst>
        <pc:graphicFrameChg chg="add">
          <ac:chgData name="Anke" userId="7d70ae7c-a956-42f9-a508-64c70c504312" providerId="ADAL" clId="{BF505898-3204-4C86-A37F-F9A820400BBB}" dt="2020-05-18T07:06:08.498" v="187"/>
          <ac:graphicFrameMkLst>
            <pc:docMk/>
            <pc:sldMk cId="3932140462" sldId="293"/>
            <ac:graphicFrameMk id="2" creationId="{010A7687-AD75-4F30-B7B7-1A9590E089ED}"/>
          </ac:graphicFrameMkLst>
        </pc:graphicFrameChg>
      </pc:sldChg>
      <pc:sldChg chg="addSp delSp modSp new mod">
        <pc:chgData name="Anke" userId="7d70ae7c-a956-42f9-a508-64c70c504312" providerId="ADAL" clId="{BF505898-3204-4C86-A37F-F9A820400BBB}" dt="2020-05-18T07:11:43.045" v="220" actId="1076"/>
        <pc:sldMkLst>
          <pc:docMk/>
          <pc:sldMk cId="3243120517" sldId="294"/>
        </pc:sldMkLst>
        <pc:spChg chg="add mod">
          <ac:chgData name="Anke" userId="7d70ae7c-a956-42f9-a508-64c70c504312" providerId="ADAL" clId="{BF505898-3204-4C86-A37F-F9A820400BBB}" dt="2020-05-18T07:06:44.612" v="202" actId="20577"/>
          <ac:spMkLst>
            <pc:docMk/>
            <pc:sldMk cId="3243120517" sldId="294"/>
            <ac:spMk id="2" creationId="{AC5E2F0A-4C4E-4E4C-B877-B56C140E9E0A}"/>
          </ac:spMkLst>
        </pc:spChg>
        <pc:spChg chg="add del mod">
          <ac:chgData name="Anke" userId="7d70ae7c-a956-42f9-a508-64c70c504312" providerId="ADAL" clId="{BF505898-3204-4C86-A37F-F9A820400BBB}" dt="2020-05-18T07:08:57.631" v="203"/>
          <ac:spMkLst>
            <pc:docMk/>
            <pc:sldMk cId="3243120517" sldId="294"/>
            <ac:spMk id="3" creationId="{6B5872B1-289C-4721-A4C9-84CF726223A5}"/>
          </ac:spMkLst>
        </pc:spChg>
        <pc:picChg chg="add mod modCrop">
          <ac:chgData name="Anke" userId="7d70ae7c-a956-42f9-a508-64c70c504312" providerId="ADAL" clId="{BF505898-3204-4C86-A37F-F9A820400BBB}" dt="2020-05-18T07:09:34.335" v="209" actId="1076"/>
          <ac:picMkLst>
            <pc:docMk/>
            <pc:sldMk cId="3243120517" sldId="294"/>
            <ac:picMk id="4" creationId="{7A699589-8CFE-4DBD-B8E7-255F919DE9E8}"/>
          </ac:picMkLst>
        </pc:picChg>
        <pc:picChg chg="add mod">
          <ac:chgData name="Anke" userId="7d70ae7c-a956-42f9-a508-64c70c504312" providerId="ADAL" clId="{BF505898-3204-4C86-A37F-F9A820400BBB}" dt="2020-05-18T07:10:16.126" v="212" actId="14100"/>
          <ac:picMkLst>
            <pc:docMk/>
            <pc:sldMk cId="3243120517" sldId="294"/>
            <ac:picMk id="5" creationId="{A0120D08-5E2B-4F0B-A222-0BAC0B61F375}"/>
          </ac:picMkLst>
        </pc:picChg>
        <pc:picChg chg="add mod modCrop">
          <ac:chgData name="Anke" userId="7d70ae7c-a956-42f9-a508-64c70c504312" providerId="ADAL" clId="{BF505898-3204-4C86-A37F-F9A820400BBB}" dt="2020-05-18T07:11:43.045" v="220" actId="1076"/>
          <ac:picMkLst>
            <pc:docMk/>
            <pc:sldMk cId="3243120517" sldId="294"/>
            <ac:picMk id="6" creationId="{C68EE584-A765-4257-B4D5-92BF56DEF352}"/>
          </ac:picMkLst>
        </pc:picChg>
      </pc:sldChg>
      <pc:sldChg chg="modSp new mod">
        <pc:chgData name="Anke" userId="7d70ae7c-a956-42f9-a508-64c70c504312" providerId="ADAL" clId="{BF505898-3204-4C86-A37F-F9A820400BBB}" dt="2020-05-18T07:14:12.287" v="325" actId="20577"/>
        <pc:sldMkLst>
          <pc:docMk/>
          <pc:sldMk cId="2474291374" sldId="295"/>
        </pc:sldMkLst>
        <pc:spChg chg="mod">
          <ac:chgData name="Anke" userId="7d70ae7c-a956-42f9-a508-64c70c504312" providerId="ADAL" clId="{BF505898-3204-4C86-A37F-F9A820400BBB}" dt="2020-05-18T07:13:57.632" v="282" actId="20577"/>
          <ac:spMkLst>
            <pc:docMk/>
            <pc:sldMk cId="2474291374" sldId="295"/>
            <ac:spMk id="2" creationId="{7AEDC0D0-0D44-475B-9CFF-3CE742D27AB8}"/>
          </ac:spMkLst>
        </pc:spChg>
        <pc:spChg chg="mod">
          <ac:chgData name="Anke" userId="7d70ae7c-a956-42f9-a508-64c70c504312" providerId="ADAL" clId="{BF505898-3204-4C86-A37F-F9A820400BBB}" dt="2020-05-18T07:14:12.287" v="325" actId="20577"/>
          <ac:spMkLst>
            <pc:docMk/>
            <pc:sldMk cId="2474291374" sldId="295"/>
            <ac:spMk id="3" creationId="{C1738095-56B7-4184-A685-71F66A7FEE2F}"/>
          </ac:spMkLst>
        </pc:spChg>
      </pc:sldChg>
      <pc:sldChg chg="modSp new mod">
        <pc:chgData name="Anke" userId="7d70ae7c-a956-42f9-a508-64c70c504312" providerId="ADAL" clId="{BF505898-3204-4C86-A37F-F9A820400BBB}" dt="2020-05-18T07:15:34.231" v="417" actId="207"/>
        <pc:sldMkLst>
          <pc:docMk/>
          <pc:sldMk cId="934776653" sldId="296"/>
        </pc:sldMkLst>
        <pc:spChg chg="mod">
          <ac:chgData name="Anke" userId="7d70ae7c-a956-42f9-a508-64c70c504312" providerId="ADAL" clId="{BF505898-3204-4C86-A37F-F9A820400BBB}" dt="2020-05-18T07:14:24.591" v="334" actId="20577"/>
          <ac:spMkLst>
            <pc:docMk/>
            <pc:sldMk cId="934776653" sldId="296"/>
            <ac:spMk id="2" creationId="{6F9B24E9-AA0A-4117-A006-DF8A6710620F}"/>
          </ac:spMkLst>
        </pc:spChg>
        <pc:spChg chg="mod">
          <ac:chgData name="Anke" userId="7d70ae7c-a956-42f9-a508-64c70c504312" providerId="ADAL" clId="{BF505898-3204-4C86-A37F-F9A820400BBB}" dt="2020-05-18T07:15:34.231" v="417" actId="207"/>
          <ac:spMkLst>
            <pc:docMk/>
            <pc:sldMk cId="934776653" sldId="296"/>
            <ac:spMk id="3" creationId="{7A5548B4-3BEE-4681-9805-6CD8EB92CA53}"/>
          </ac:spMkLst>
        </pc:spChg>
      </pc:sldChg>
      <pc:sldChg chg="addSp delSp modSp new mod">
        <pc:chgData name="Anke" userId="7d70ae7c-a956-42f9-a508-64c70c504312" providerId="ADAL" clId="{BF505898-3204-4C86-A37F-F9A820400BBB}" dt="2020-05-18T07:18:13.233" v="458" actId="14100"/>
        <pc:sldMkLst>
          <pc:docMk/>
          <pc:sldMk cId="2235341918" sldId="297"/>
        </pc:sldMkLst>
        <pc:spChg chg="mod">
          <ac:chgData name="Anke" userId="7d70ae7c-a956-42f9-a508-64c70c504312" providerId="ADAL" clId="{BF505898-3204-4C86-A37F-F9A820400BBB}" dt="2020-05-18T07:17:23.133" v="448" actId="20577"/>
          <ac:spMkLst>
            <pc:docMk/>
            <pc:sldMk cId="2235341918" sldId="297"/>
            <ac:spMk id="2" creationId="{E956FA41-2B87-41D5-8A72-D63E32B1D5E5}"/>
          </ac:spMkLst>
        </pc:spChg>
        <pc:spChg chg="del mod">
          <ac:chgData name="Anke" userId="7d70ae7c-a956-42f9-a508-64c70c504312" providerId="ADAL" clId="{BF505898-3204-4C86-A37F-F9A820400BBB}" dt="2020-05-18T07:17:27.052" v="450"/>
          <ac:spMkLst>
            <pc:docMk/>
            <pc:sldMk cId="2235341918" sldId="297"/>
            <ac:spMk id="3" creationId="{B754B382-4DC8-4395-940D-EC3FEA5C706B}"/>
          </ac:spMkLst>
        </pc:spChg>
        <pc:picChg chg="add mod modCrop">
          <ac:chgData name="Anke" userId="7d70ae7c-a956-42f9-a508-64c70c504312" providerId="ADAL" clId="{BF505898-3204-4C86-A37F-F9A820400BBB}" dt="2020-05-18T07:18:13.233" v="458" actId="14100"/>
          <ac:picMkLst>
            <pc:docMk/>
            <pc:sldMk cId="2235341918" sldId="297"/>
            <ac:picMk id="4" creationId="{70BDABFE-22E1-40AA-86FF-EAE729690515}"/>
          </ac:picMkLst>
        </pc:picChg>
      </pc:sldChg>
      <pc:sldChg chg="addSp delSp modSp new mod setBg setClrOvrMap">
        <pc:chgData name="Anke" userId="7d70ae7c-a956-42f9-a508-64c70c504312" providerId="ADAL" clId="{BF505898-3204-4C86-A37F-F9A820400BBB}" dt="2020-05-18T07:19:49.785" v="479" actId="26606"/>
        <pc:sldMkLst>
          <pc:docMk/>
          <pc:sldMk cId="2470696193" sldId="298"/>
        </pc:sldMkLst>
        <pc:spChg chg="mod">
          <ac:chgData name="Anke" userId="7d70ae7c-a956-42f9-a508-64c70c504312" providerId="ADAL" clId="{BF505898-3204-4C86-A37F-F9A820400BBB}" dt="2020-05-18T07:19:49.785" v="479" actId="26606"/>
          <ac:spMkLst>
            <pc:docMk/>
            <pc:sldMk cId="2470696193" sldId="298"/>
            <ac:spMk id="2" creationId="{12706C65-CCAE-45FC-AB88-0704921EFFF7}"/>
          </ac:spMkLst>
        </pc:spChg>
        <pc:spChg chg="del mod">
          <ac:chgData name="Anke" userId="7d70ae7c-a956-42f9-a508-64c70c504312" providerId="ADAL" clId="{BF505898-3204-4C86-A37F-F9A820400BBB}" dt="2020-05-18T07:19:49.785" v="479" actId="26606"/>
          <ac:spMkLst>
            <pc:docMk/>
            <pc:sldMk cId="2470696193" sldId="298"/>
            <ac:spMk id="3" creationId="{D523E8E8-7773-4DE0-8D0C-067D5AA401A7}"/>
          </ac:spMkLst>
        </pc:spChg>
        <pc:spChg chg="add">
          <ac:chgData name="Anke" userId="7d70ae7c-a956-42f9-a508-64c70c504312" providerId="ADAL" clId="{BF505898-3204-4C86-A37F-F9A820400BBB}" dt="2020-05-18T07:19:49.785" v="479" actId="26606"/>
          <ac:spMkLst>
            <pc:docMk/>
            <pc:sldMk cId="2470696193" sldId="298"/>
            <ac:spMk id="9" creationId="{613C9C0A-47AD-49A5-838A-A43281BDCDA3}"/>
          </ac:spMkLst>
        </pc:spChg>
        <pc:spChg chg="add">
          <ac:chgData name="Anke" userId="7d70ae7c-a956-42f9-a508-64c70c504312" providerId="ADAL" clId="{BF505898-3204-4C86-A37F-F9A820400BBB}" dt="2020-05-18T07:19:49.785" v="479" actId="26606"/>
          <ac:spMkLst>
            <pc:docMk/>
            <pc:sldMk cId="2470696193" sldId="298"/>
            <ac:spMk id="11" creationId="{79507746-2C84-4EB6-B021-47E52891065D}"/>
          </ac:spMkLst>
        </pc:spChg>
        <pc:spChg chg="add">
          <ac:chgData name="Anke" userId="7d70ae7c-a956-42f9-a508-64c70c504312" providerId="ADAL" clId="{BF505898-3204-4C86-A37F-F9A820400BBB}" dt="2020-05-18T07:19:49.785" v="479" actId="26606"/>
          <ac:spMkLst>
            <pc:docMk/>
            <pc:sldMk cId="2470696193" sldId="298"/>
            <ac:spMk id="13" creationId="{7B0D28F5-B926-4D9B-9413-91E73A4C62EE}"/>
          </ac:spMkLst>
        </pc:spChg>
        <pc:spChg chg="add">
          <ac:chgData name="Anke" userId="7d70ae7c-a956-42f9-a508-64c70c504312" providerId="ADAL" clId="{BF505898-3204-4C86-A37F-F9A820400BBB}" dt="2020-05-18T07:19:49.785" v="479" actId="26606"/>
          <ac:spMkLst>
            <pc:docMk/>
            <pc:sldMk cId="2470696193" sldId="298"/>
            <ac:spMk id="15" creationId="{2B3D24C5-CE61-47C8-A0D0-C767528D128F}"/>
          </ac:spMkLst>
        </pc:spChg>
        <pc:graphicFrameChg chg="add">
          <ac:chgData name="Anke" userId="7d70ae7c-a956-42f9-a508-64c70c504312" providerId="ADAL" clId="{BF505898-3204-4C86-A37F-F9A820400BBB}" dt="2020-05-18T07:19:49.785" v="479" actId="26606"/>
          <ac:graphicFrameMkLst>
            <pc:docMk/>
            <pc:sldMk cId="2470696193" sldId="298"/>
            <ac:graphicFrameMk id="5" creationId="{3941878D-DD08-4C14-903A-C25AA0F3C09F}"/>
          </ac:graphicFrameMkLst>
        </pc:graphicFrameChg>
      </pc:sldChg>
      <pc:sldChg chg="addSp delSp modSp new mod">
        <pc:chgData name="Anke" userId="7d70ae7c-a956-42f9-a508-64c70c504312" providerId="ADAL" clId="{BF505898-3204-4C86-A37F-F9A820400BBB}" dt="2020-05-18T07:28:34.725" v="541" actId="14100"/>
        <pc:sldMkLst>
          <pc:docMk/>
          <pc:sldMk cId="824397748" sldId="299"/>
        </pc:sldMkLst>
        <pc:spChg chg="mod">
          <ac:chgData name="Anke" userId="7d70ae7c-a956-42f9-a508-64c70c504312" providerId="ADAL" clId="{BF505898-3204-4C86-A37F-F9A820400BBB}" dt="2020-05-18T07:28:25.102" v="538" actId="14100"/>
          <ac:spMkLst>
            <pc:docMk/>
            <pc:sldMk cId="824397748" sldId="299"/>
            <ac:spMk id="2" creationId="{6418487A-2FD8-4EDB-8EEE-BB4F2A2F3985}"/>
          </ac:spMkLst>
        </pc:spChg>
        <pc:spChg chg="del">
          <ac:chgData name="Anke" userId="7d70ae7c-a956-42f9-a508-64c70c504312" providerId="ADAL" clId="{BF505898-3204-4C86-A37F-F9A820400BBB}" dt="2020-05-18T07:21:54.567" v="511"/>
          <ac:spMkLst>
            <pc:docMk/>
            <pc:sldMk cId="824397748" sldId="299"/>
            <ac:spMk id="3" creationId="{EDC95B50-EFB4-4ACB-868F-1CE44BB254FC}"/>
          </ac:spMkLst>
        </pc:spChg>
        <pc:spChg chg="add del mod">
          <ac:chgData name="Anke" userId="7d70ae7c-a956-42f9-a508-64c70c504312" providerId="ADAL" clId="{BF505898-3204-4C86-A37F-F9A820400BBB}" dt="2020-05-18T07:23:00.624" v="523"/>
          <ac:spMkLst>
            <pc:docMk/>
            <pc:sldMk cId="824397748" sldId="299"/>
            <ac:spMk id="6" creationId="{285BF701-A7DB-4172-81C7-3AC4F6CBA982}"/>
          </ac:spMkLst>
        </pc:spChg>
        <pc:spChg chg="add mod">
          <ac:chgData name="Anke" userId="7d70ae7c-a956-42f9-a508-64c70c504312" providerId="ADAL" clId="{BF505898-3204-4C86-A37F-F9A820400BBB}" dt="2020-05-18T07:27:34.956" v="532"/>
          <ac:spMkLst>
            <pc:docMk/>
            <pc:sldMk cId="824397748" sldId="299"/>
            <ac:spMk id="9" creationId="{B046BD2A-F79A-4141-B68A-8ED37542CCE9}"/>
          </ac:spMkLst>
        </pc:spChg>
        <pc:graphicFrameChg chg="add mod">
          <ac:chgData name="Anke" userId="7d70ae7c-a956-42f9-a508-64c70c504312" providerId="ADAL" clId="{BF505898-3204-4C86-A37F-F9A820400BBB}" dt="2020-05-18T07:28:34.725" v="541" actId="14100"/>
          <ac:graphicFrameMkLst>
            <pc:docMk/>
            <pc:sldMk cId="824397748" sldId="299"/>
            <ac:graphicFrameMk id="8" creationId="{27954956-5227-43D4-838D-2F6EB8165735}"/>
          </ac:graphicFrameMkLst>
        </pc:graphicFrameChg>
        <pc:picChg chg="add del mod modCrop">
          <ac:chgData name="Anke" userId="7d70ae7c-a956-42f9-a508-64c70c504312" providerId="ADAL" clId="{BF505898-3204-4C86-A37F-F9A820400BBB}" dt="2020-05-18T07:22:50.766" v="522" actId="478"/>
          <ac:picMkLst>
            <pc:docMk/>
            <pc:sldMk cId="824397748" sldId="299"/>
            <ac:picMk id="4" creationId="{F1C5D141-C9E9-4438-B4B5-BD9B629076FB}"/>
          </ac:picMkLst>
        </pc:picChg>
        <pc:picChg chg="add mod modCrop">
          <ac:chgData name="Anke" userId="7d70ae7c-a956-42f9-a508-64c70c504312" providerId="ADAL" clId="{BF505898-3204-4C86-A37F-F9A820400BBB}" dt="2020-05-18T07:28:28.145" v="539" actId="1076"/>
          <ac:picMkLst>
            <pc:docMk/>
            <pc:sldMk cId="824397748" sldId="299"/>
            <ac:picMk id="7" creationId="{FD59E30A-A15D-4302-853A-B5862742F693}"/>
          </ac:picMkLst>
        </pc:picChg>
      </pc:sldChg>
      <pc:sldChg chg="addSp delSp modSp new mod">
        <pc:chgData name="Anke" userId="7d70ae7c-a956-42f9-a508-64c70c504312" providerId="ADAL" clId="{BF505898-3204-4C86-A37F-F9A820400BBB}" dt="2020-05-18T07:49:22.827" v="585" actId="1076"/>
        <pc:sldMkLst>
          <pc:docMk/>
          <pc:sldMk cId="908575034" sldId="300"/>
        </pc:sldMkLst>
        <pc:spChg chg="mod">
          <ac:chgData name="Anke" userId="7d70ae7c-a956-42f9-a508-64c70c504312" providerId="ADAL" clId="{BF505898-3204-4C86-A37F-F9A820400BBB}" dt="2020-05-18T07:47:48.128" v="578" actId="20577"/>
          <ac:spMkLst>
            <pc:docMk/>
            <pc:sldMk cId="908575034" sldId="300"/>
            <ac:spMk id="2" creationId="{DCC779A1-5B3A-432A-BB9A-DCEFC84A215B}"/>
          </ac:spMkLst>
        </pc:spChg>
        <pc:spChg chg="del">
          <ac:chgData name="Anke" userId="7d70ae7c-a956-42f9-a508-64c70c504312" providerId="ADAL" clId="{BF505898-3204-4C86-A37F-F9A820400BBB}" dt="2020-05-18T07:48:50.513" v="579"/>
          <ac:spMkLst>
            <pc:docMk/>
            <pc:sldMk cId="908575034" sldId="300"/>
            <ac:spMk id="3" creationId="{49A8829A-B2C6-4686-A193-E80A6CCDE65A}"/>
          </ac:spMkLst>
        </pc:spChg>
        <pc:picChg chg="add mod modCrop">
          <ac:chgData name="Anke" userId="7d70ae7c-a956-42f9-a508-64c70c504312" providerId="ADAL" clId="{BF505898-3204-4C86-A37F-F9A820400BBB}" dt="2020-05-18T07:49:22.827" v="585" actId="1076"/>
          <ac:picMkLst>
            <pc:docMk/>
            <pc:sldMk cId="908575034" sldId="300"/>
            <ac:picMk id="4" creationId="{17E199A5-CDD8-494C-84D9-9A85F1BC476C}"/>
          </ac:picMkLst>
        </pc:picChg>
      </pc:sldChg>
      <pc:sldChg chg="addSp delSp modSp new mod setBg">
        <pc:chgData name="Anke" userId="7d70ae7c-a956-42f9-a508-64c70c504312" providerId="ADAL" clId="{BF505898-3204-4C86-A37F-F9A820400BBB}" dt="2020-05-18T07:53:32.727" v="627" actId="26606"/>
        <pc:sldMkLst>
          <pc:docMk/>
          <pc:sldMk cId="2213405551" sldId="301"/>
        </pc:sldMkLst>
        <pc:spChg chg="mod">
          <ac:chgData name="Anke" userId="7d70ae7c-a956-42f9-a508-64c70c504312" providerId="ADAL" clId="{BF505898-3204-4C86-A37F-F9A820400BBB}" dt="2020-05-18T07:53:32.727" v="627" actId="26606"/>
          <ac:spMkLst>
            <pc:docMk/>
            <pc:sldMk cId="2213405551" sldId="301"/>
            <ac:spMk id="2" creationId="{26D47EFC-12A9-416A-B5F1-3609C5FBC45E}"/>
          </ac:spMkLst>
        </pc:spChg>
        <pc:spChg chg="del">
          <ac:chgData name="Anke" userId="7d70ae7c-a956-42f9-a508-64c70c504312" providerId="ADAL" clId="{BF505898-3204-4C86-A37F-F9A820400BBB}" dt="2020-05-18T07:49:45.959" v="587"/>
          <ac:spMkLst>
            <pc:docMk/>
            <pc:sldMk cId="2213405551" sldId="301"/>
            <ac:spMk id="3" creationId="{E4DEA096-1D37-4457-8716-C4910B2F0B6D}"/>
          </ac:spMkLst>
        </pc:spChg>
        <pc:spChg chg="add">
          <ac:chgData name="Anke" userId="7d70ae7c-a956-42f9-a508-64c70c504312" providerId="ADAL" clId="{BF505898-3204-4C86-A37F-F9A820400BBB}" dt="2020-05-18T07:53:32.727" v="627" actId="26606"/>
          <ac:spMkLst>
            <pc:docMk/>
            <pc:sldMk cId="2213405551" sldId="301"/>
            <ac:spMk id="13" creationId="{B9C04DC5-313B-4FE4-B868-5672A376419F}"/>
          </ac:spMkLst>
        </pc:spChg>
        <pc:spChg chg="add">
          <ac:chgData name="Anke" userId="7d70ae7c-a956-42f9-a508-64c70c504312" providerId="ADAL" clId="{BF505898-3204-4C86-A37F-F9A820400BBB}" dt="2020-05-18T07:53:32.727" v="627" actId="26606"/>
          <ac:spMkLst>
            <pc:docMk/>
            <pc:sldMk cId="2213405551" sldId="301"/>
            <ac:spMk id="19" creationId="{329FDD08-42D8-4AFF-90E5-5DAA5BC4CBD8}"/>
          </ac:spMkLst>
        </pc:spChg>
        <pc:spChg chg="add">
          <ac:chgData name="Anke" userId="7d70ae7c-a956-42f9-a508-64c70c504312" providerId="ADAL" clId="{BF505898-3204-4C86-A37F-F9A820400BBB}" dt="2020-05-18T07:53:32.727" v="627" actId="26606"/>
          <ac:spMkLst>
            <pc:docMk/>
            <pc:sldMk cId="2213405551" sldId="301"/>
            <ac:spMk id="21" creationId="{4C1E981B-F06E-48B4-9275-F4B261AFCAC0}"/>
          </ac:spMkLst>
        </pc:spChg>
        <pc:spChg chg="add">
          <ac:chgData name="Anke" userId="7d70ae7c-a956-42f9-a508-64c70c504312" providerId="ADAL" clId="{BF505898-3204-4C86-A37F-F9A820400BBB}" dt="2020-05-18T07:53:32.727" v="627" actId="26606"/>
          <ac:spMkLst>
            <pc:docMk/>
            <pc:sldMk cId="2213405551" sldId="301"/>
            <ac:spMk id="23" creationId="{312E2C24-0CD2-4071-8CE2-B059993A99EF}"/>
          </ac:spMkLst>
        </pc:spChg>
        <pc:spChg chg="add">
          <ac:chgData name="Anke" userId="7d70ae7c-a956-42f9-a508-64c70c504312" providerId="ADAL" clId="{BF505898-3204-4C86-A37F-F9A820400BBB}" dt="2020-05-18T07:53:32.727" v="627" actId="26606"/>
          <ac:spMkLst>
            <pc:docMk/>
            <pc:sldMk cId="2213405551" sldId="301"/>
            <ac:spMk id="25" creationId="{24F1DC13-C830-4B86-A9C6-927F5C55DBD7}"/>
          </ac:spMkLst>
        </pc:spChg>
        <pc:picChg chg="add mod modCrop">
          <ac:chgData name="Anke" userId="7d70ae7c-a956-42f9-a508-64c70c504312" providerId="ADAL" clId="{BF505898-3204-4C86-A37F-F9A820400BBB}" dt="2020-05-18T07:53:32.727" v="627" actId="26606"/>
          <ac:picMkLst>
            <pc:docMk/>
            <pc:sldMk cId="2213405551" sldId="301"/>
            <ac:picMk id="4" creationId="{BB6A79F0-0C6F-4B1A-B1B2-0F91AB2027CE}"/>
          </ac:picMkLst>
        </pc:picChg>
        <pc:picChg chg="add">
          <ac:chgData name="Anke" userId="7d70ae7c-a956-42f9-a508-64c70c504312" providerId="ADAL" clId="{BF505898-3204-4C86-A37F-F9A820400BBB}" dt="2020-05-18T07:53:32.727" v="627" actId="26606"/>
          <ac:picMkLst>
            <pc:docMk/>
            <pc:sldMk cId="2213405551" sldId="301"/>
            <ac:picMk id="9" creationId="{7594FC8B-8CD2-407F-94F1-9C71F5AEC2B6}"/>
          </ac:picMkLst>
        </pc:picChg>
        <pc:picChg chg="add">
          <ac:chgData name="Anke" userId="7d70ae7c-a956-42f9-a508-64c70c504312" providerId="ADAL" clId="{BF505898-3204-4C86-A37F-F9A820400BBB}" dt="2020-05-18T07:53:32.727" v="627" actId="26606"/>
          <ac:picMkLst>
            <pc:docMk/>
            <pc:sldMk cId="2213405551" sldId="301"/>
            <ac:picMk id="11" creationId="{DBABC971-8D40-4A4F-AC60-28B9172789B9}"/>
          </ac:picMkLst>
        </pc:picChg>
        <pc:picChg chg="add">
          <ac:chgData name="Anke" userId="7d70ae7c-a956-42f9-a508-64c70c504312" providerId="ADAL" clId="{BF505898-3204-4C86-A37F-F9A820400BBB}" dt="2020-05-18T07:53:32.727" v="627" actId="26606"/>
          <ac:picMkLst>
            <pc:docMk/>
            <pc:sldMk cId="2213405551" sldId="301"/>
            <ac:picMk id="15" creationId="{791AE23E-90C9-4963-96E2-8DADBFC3BC09}"/>
          </ac:picMkLst>
        </pc:picChg>
        <pc:picChg chg="add">
          <ac:chgData name="Anke" userId="7d70ae7c-a956-42f9-a508-64c70c504312" providerId="ADAL" clId="{BF505898-3204-4C86-A37F-F9A820400BBB}" dt="2020-05-18T07:53:32.727" v="627" actId="26606"/>
          <ac:picMkLst>
            <pc:docMk/>
            <pc:sldMk cId="2213405551" sldId="301"/>
            <ac:picMk id="17" creationId="{C5F93E90-4379-4AAC-B021-E5FA6D974AED}"/>
          </ac:picMkLst>
        </pc:picChg>
      </pc:sldChg>
      <pc:sldChg chg="addSp delSp modSp new mod">
        <pc:chgData name="Anke" userId="7d70ae7c-a956-42f9-a508-64c70c504312" providerId="ADAL" clId="{BF505898-3204-4C86-A37F-F9A820400BBB}" dt="2020-05-18T07:54:04.565" v="633" actId="14100"/>
        <pc:sldMkLst>
          <pc:docMk/>
          <pc:sldMk cId="2466856193" sldId="302"/>
        </pc:sldMkLst>
        <pc:spChg chg="mod">
          <ac:chgData name="Anke" userId="7d70ae7c-a956-42f9-a508-64c70c504312" providerId="ADAL" clId="{BF505898-3204-4C86-A37F-F9A820400BBB}" dt="2020-05-18T07:51:43.357" v="625" actId="20577"/>
          <ac:spMkLst>
            <pc:docMk/>
            <pc:sldMk cId="2466856193" sldId="302"/>
            <ac:spMk id="2" creationId="{DBC65ECD-8058-411C-A77E-92901CEFCA52}"/>
          </ac:spMkLst>
        </pc:spChg>
        <pc:spChg chg="del">
          <ac:chgData name="Anke" userId="7d70ae7c-a956-42f9-a508-64c70c504312" providerId="ADAL" clId="{BF505898-3204-4C86-A37F-F9A820400BBB}" dt="2020-05-18T07:53:24.205" v="626"/>
          <ac:spMkLst>
            <pc:docMk/>
            <pc:sldMk cId="2466856193" sldId="302"/>
            <ac:spMk id="3" creationId="{7A3CF8C4-BDB7-41F1-85EE-408C723618DA}"/>
          </ac:spMkLst>
        </pc:spChg>
        <pc:picChg chg="add mod modCrop">
          <ac:chgData name="Anke" userId="7d70ae7c-a956-42f9-a508-64c70c504312" providerId="ADAL" clId="{BF505898-3204-4C86-A37F-F9A820400BBB}" dt="2020-05-18T07:54:04.565" v="633" actId="14100"/>
          <ac:picMkLst>
            <pc:docMk/>
            <pc:sldMk cId="2466856193" sldId="302"/>
            <ac:picMk id="4" creationId="{5C755709-5422-47B1-B51F-BA1724BCA6ED}"/>
          </ac:picMkLst>
        </pc:picChg>
      </pc:sldChg>
      <pc:sldChg chg="modSp new mod">
        <pc:chgData name="Anke" userId="7d70ae7c-a956-42f9-a508-64c70c504312" providerId="ADAL" clId="{BF505898-3204-4C86-A37F-F9A820400BBB}" dt="2020-05-18T07:54:51.883" v="667" actId="20577"/>
        <pc:sldMkLst>
          <pc:docMk/>
          <pc:sldMk cId="3098841881" sldId="303"/>
        </pc:sldMkLst>
        <pc:spChg chg="mod">
          <ac:chgData name="Anke" userId="7d70ae7c-a956-42f9-a508-64c70c504312" providerId="ADAL" clId="{BF505898-3204-4C86-A37F-F9A820400BBB}" dt="2020-05-18T07:54:26.932" v="642" actId="20577"/>
          <ac:spMkLst>
            <pc:docMk/>
            <pc:sldMk cId="3098841881" sldId="303"/>
            <ac:spMk id="2" creationId="{B6C09BC2-1D49-4394-8195-927DB844ADF0}"/>
          </ac:spMkLst>
        </pc:spChg>
        <pc:spChg chg="mod">
          <ac:chgData name="Anke" userId="7d70ae7c-a956-42f9-a508-64c70c504312" providerId="ADAL" clId="{BF505898-3204-4C86-A37F-F9A820400BBB}" dt="2020-05-18T07:54:51.883" v="667" actId="20577"/>
          <ac:spMkLst>
            <pc:docMk/>
            <pc:sldMk cId="3098841881" sldId="303"/>
            <ac:spMk id="3" creationId="{FC360442-2AA3-4DE8-987E-246BB67013A0}"/>
          </ac:spMkLst>
        </pc:spChg>
      </pc:sldChg>
      <pc:sldChg chg="addSp delSp modSp new mod">
        <pc:chgData name="Anke" userId="7d70ae7c-a956-42f9-a508-64c70c504312" providerId="ADAL" clId="{BF505898-3204-4C86-A37F-F9A820400BBB}" dt="2020-05-18T08:00:38.092" v="698" actId="14100"/>
        <pc:sldMkLst>
          <pc:docMk/>
          <pc:sldMk cId="1837834626" sldId="304"/>
        </pc:sldMkLst>
        <pc:spChg chg="mod">
          <ac:chgData name="Anke" userId="7d70ae7c-a956-42f9-a508-64c70c504312" providerId="ADAL" clId="{BF505898-3204-4C86-A37F-F9A820400BBB}" dt="2020-05-18T07:55:19.123" v="691" actId="20577"/>
          <ac:spMkLst>
            <pc:docMk/>
            <pc:sldMk cId="1837834626" sldId="304"/>
            <ac:spMk id="2" creationId="{FD8D195D-EBA9-42F1-B8D2-08F67AD7575C}"/>
          </ac:spMkLst>
        </pc:spChg>
        <pc:spChg chg="del">
          <ac:chgData name="Anke" userId="7d70ae7c-a956-42f9-a508-64c70c504312" providerId="ADAL" clId="{BF505898-3204-4C86-A37F-F9A820400BBB}" dt="2020-05-18T08:00:05.963" v="692"/>
          <ac:spMkLst>
            <pc:docMk/>
            <pc:sldMk cId="1837834626" sldId="304"/>
            <ac:spMk id="3" creationId="{EB8262A3-9ACA-48DD-8A8C-7B25E0D519D3}"/>
          </ac:spMkLst>
        </pc:spChg>
        <pc:picChg chg="add mod modCrop">
          <ac:chgData name="Anke" userId="7d70ae7c-a956-42f9-a508-64c70c504312" providerId="ADAL" clId="{BF505898-3204-4C86-A37F-F9A820400BBB}" dt="2020-05-18T08:00:38.092" v="698" actId="14100"/>
          <ac:picMkLst>
            <pc:docMk/>
            <pc:sldMk cId="1837834626" sldId="304"/>
            <ac:picMk id="4" creationId="{85456C00-393E-4A91-9387-419925CFC352}"/>
          </ac:picMkLst>
        </pc:picChg>
      </pc:sldChg>
      <pc:sldChg chg="addSp modSp new mod setBg setClrOvrMap">
        <pc:chgData name="Anke" userId="7d70ae7c-a956-42f9-a508-64c70c504312" providerId="ADAL" clId="{BF505898-3204-4C86-A37F-F9A820400BBB}" dt="2020-05-18T08:01:46.476" v="745" actId="26606"/>
        <pc:sldMkLst>
          <pc:docMk/>
          <pc:sldMk cId="1940065292" sldId="305"/>
        </pc:sldMkLst>
        <pc:spChg chg="mod">
          <ac:chgData name="Anke" userId="7d70ae7c-a956-42f9-a508-64c70c504312" providerId="ADAL" clId="{BF505898-3204-4C86-A37F-F9A820400BBB}" dt="2020-05-18T08:01:46.476" v="745" actId="26606"/>
          <ac:spMkLst>
            <pc:docMk/>
            <pc:sldMk cId="1940065292" sldId="305"/>
            <ac:spMk id="2" creationId="{A83496FE-73A0-4C16-8CBD-1EBC6C7F8A8D}"/>
          </ac:spMkLst>
        </pc:spChg>
        <pc:spChg chg="mod">
          <ac:chgData name="Anke" userId="7d70ae7c-a956-42f9-a508-64c70c504312" providerId="ADAL" clId="{BF505898-3204-4C86-A37F-F9A820400BBB}" dt="2020-05-18T08:01:46.476" v="745" actId="26606"/>
          <ac:spMkLst>
            <pc:docMk/>
            <pc:sldMk cId="1940065292" sldId="305"/>
            <ac:spMk id="3" creationId="{FC02AA7F-8D32-4DDF-B86C-2411516F0993}"/>
          </ac:spMkLst>
        </pc:spChg>
        <pc:spChg chg="add">
          <ac:chgData name="Anke" userId="7d70ae7c-a956-42f9-a508-64c70c504312" providerId="ADAL" clId="{BF505898-3204-4C86-A37F-F9A820400BBB}" dt="2020-05-18T08:01:46.476" v="745" actId="26606"/>
          <ac:spMkLst>
            <pc:docMk/>
            <pc:sldMk cId="1940065292" sldId="305"/>
            <ac:spMk id="8" creationId="{74CD14DB-BB81-479F-A1FC-1C75640E9F84}"/>
          </ac:spMkLst>
        </pc:spChg>
        <pc:spChg chg="add">
          <ac:chgData name="Anke" userId="7d70ae7c-a956-42f9-a508-64c70c504312" providerId="ADAL" clId="{BF505898-3204-4C86-A37F-F9A820400BBB}" dt="2020-05-18T08:01:46.476" v="745" actId="26606"/>
          <ac:spMkLst>
            <pc:docMk/>
            <pc:sldMk cId="1940065292" sldId="305"/>
            <ac:spMk id="10" creationId="{C943A91B-7CA7-4592-A975-73B1BF8C4C74}"/>
          </ac:spMkLst>
        </pc:spChg>
        <pc:spChg chg="add">
          <ac:chgData name="Anke" userId="7d70ae7c-a956-42f9-a508-64c70c504312" providerId="ADAL" clId="{BF505898-3204-4C86-A37F-F9A820400BBB}" dt="2020-05-18T08:01:46.476" v="745" actId="26606"/>
          <ac:spMkLst>
            <pc:docMk/>
            <pc:sldMk cId="1940065292" sldId="305"/>
            <ac:spMk id="12" creationId="{EC471314-E46A-414B-8D91-74880E84F187}"/>
          </ac:spMkLst>
        </pc:spChg>
        <pc:spChg chg="add">
          <ac:chgData name="Anke" userId="7d70ae7c-a956-42f9-a508-64c70c504312" providerId="ADAL" clId="{BF505898-3204-4C86-A37F-F9A820400BBB}" dt="2020-05-18T08:01:46.476" v="745" actId="26606"/>
          <ac:spMkLst>
            <pc:docMk/>
            <pc:sldMk cId="1940065292" sldId="305"/>
            <ac:spMk id="14" creationId="{6A681326-1C9D-44A3-A627-3871BDAE4127}"/>
          </ac:spMkLst>
        </pc:sp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24.svg"/><Relationship Id="rId1" Type="http://schemas.openxmlformats.org/officeDocument/2006/relationships/image" Target="../media/image31.png"/><Relationship Id="rId6" Type="http://schemas.openxmlformats.org/officeDocument/2006/relationships/image" Target="../media/image28.svg"/><Relationship Id="rId5" Type="http://schemas.openxmlformats.org/officeDocument/2006/relationships/image" Target="../media/image33.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711519-B56B-427A-8E05-6FDEF6FA2134}"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E2E0367E-305F-446F-851B-32DD67CA7688}">
      <dgm:prSet/>
      <dgm:spPr/>
      <dgm:t>
        <a:bodyPr/>
        <a:lstStyle/>
        <a:p>
          <a:r>
            <a:rPr lang="nl-NL" b="0" i="0"/>
            <a:t>De informatie die gegeven wordt door de media betreft niet alleen feiten, maar bevat ook een interpretatie van gebeurtenissen en heeft daarmee een socialiserende werking. </a:t>
          </a:r>
          <a:endParaRPr lang="en-US"/>
        </a:p>
      </dgm:t>
    </dgm:pt>
    <dgm:pt modelId="{5F0D0980-8E49-4483-BDE2-08A1DD866534}" type="parTrans" cxnId="{6157B06B-9B1A-489B-9F08-6A6ECAE910D0}">
      <dgm:prSet/>
      <dgm:spPr/>
      <dgm:t>
        <a:bodyPr/>
        <a:lstStyle/>
        <a:p>
          <a:endParaRPr lang="en-US"/>
        </a:p>
      </dgm:t>
    </dgm:pt>
    <dgm:pt modelId="{7666BED6-FD97-4B7F-BB94-594082F45729}" type="sibTrans" cxnId="{6157B06B-9B1A-489B-9F08-6A6ECAE910D0}">
      <dgm:prSet/>
      <dgm:spPr/>
      <dgm:t>
        <a:bodyPr/>
        <a:lstStyle/>
        <a:p>
          <a:endParaRPr lang="en-US"/>
        </a:p>
      </dgm:t>
    </dgm:pt>
    <dgm:pt modelId="{69CD7485-5ECE-4E22-A1B6-2E6D790ED192}">
      <dgm:prSet/>
      <dgm:spPr/>
      <dgm:t>
        <a:bodyPr/>
        <a:lstStyle/>
        <a:p>
          <a:r>
            <a:rPr lang="nl-NL" b="0" i="0"/>
            <a:t>Ook de (soms verborgen) waarden, normen, rolmodellen en rolpatronen, vooroordelen en stereotypen worden door de media doorgegeven. </a:t>
          </a:r>
          <a:endParaRPr lang="en-US"/>
        </a:p>
      </dgm:t>
    </dgm:pt>
    <dgm:pt modelId="{44759926-86ED-4ADF-B5D8-B9A15393B6E5}" type="parTrans" cxnId="{653DA19F-E1FE-45E9-AAAF-764CD51C7102}">
      <dgm:prSet/>
      <dgm:spPr/>
      <dgm:t>
        <a:bodyPr/>
        <a:lstStyle/>
        <a:p>
          <a:endParaRPr lang="en-US"/>
        </a:p>
      </dgm:t>
    </dgm:pt>
    <dgm:pt modelId="{F1D2D8C0-3AD2-4A81-8886-6ED978E2156A}" type="sibTrans" cxnId="{653DA19F-E1FE-45E9-AAAF-764CD51C7102}">
      <dgm:prSet/>
      <dgm:spPr/>
      <dgm:t>
        <a:bodyPr/>
        <a:lstStyle/>
        <a:p>
          <a:endParaRPr lang="en-US"/>
        </a:p>
      </dgm:t>
    </dgm:pt>
    <dgm:pt modelId="{C3BA556C-B4C8-480D-8A0C-E4D2891BACDA}" type="pres">
      <dgm:prSet presAssocID="{BC711519-B56B-427A-8E05-6FDEF6FA2134}" presName="linear" presStyleCnt="0">
        <dgm:presLayoutVars>
          <dgm:animLvl val="lvl"/>
          <dgm:resizeHandles val="exact"/>
        </dgm:presLayoutVars>
      </dgm:prSet>
      <dgm:spPr/>
    </dgm:pt>
    <dgm:pt modelId="{AC7B6A63-5105-484D-BE1F-C176EF3C32BB}" type="pres">
      <dgm:prSet presAssocID="{E2E0367E-305F-446F-851B-32DD67CA7688}" presName="parentText" presStyleLbl="node1" presStyleIdx="0" presStyleCnt="2">
        <dgm:presLayoutVars>
          <dgm:chMax val="0"/>
          <dgm:bulletEnabled val="1"/>
        </dgm:presLayoutVars>
      </dgm:prSet>
      <dgm:spPr/>
    </dgm:pt>
    <dgm:pt modelId="{94209F9F-137B-4ED9-B1E4-74C300F11F22}" type="pres">
      <dgm:prSet presAssocID="{7666BED6-FD97-4B7F-BB94-594082F45729}" presName="spacer" presStyleCnt="0"/>
      <dgm:spPr/>
    </dgm:pt>
    <dgm:pt modelId="{86912A3B-831A-4CC6-B6B5-13528DFEF2DD}" type="pres">
      <dgm:prSet presAssocID="{69CD7485-5ECE-4E22-A1B6-2E6D790ED192}" presName="parentText" presStyleLbl="node1" presStyleIdx="1" presStyleCnt="2">
        <dgm:presLayoutVars>
          <dgm:chMax val="0"/>
          <dgm:bulletEnabled val="1"/>
        </dgm:presLayoutVars>
      </dgm:prSet>
      <dgm:spPr/>
    </dgm:pt>
  </dgm:ptLst>
  <dgm:cxnLst>
    <dgm:cxn modelId="{6157B06B-9B1A-489B-9F08-6A6ECAE910D0}" srcId="{BC711519-B56B-427A-8E05-6FDEF6FA2134}" destId="{E2E0367E-305F-446F-851B-32DD67CA7688}" srcOrd="0" destOrd="0" parTransId="{5F0D0980-8E49-4483-BDE2-08A1DD866534}" sibTransId="{7666BED6-FD97-4B7F-BB94-594082F45729}"/>
    <dgm:cxn modelId="{DBC14776-38D5-4AC8-8860-4ABD435F2357}" type="presOf" srcId="{E2E0367E-305F-446F-851B-32DD67CA7688}" destId="{AC7B6A63-5105-484D-BE1F-C176EF3C32BB}" srcOrd="0" destOrd="0" presId="urn:microsoft.com/office/officeart/2005/8/layout/vList2"/>
    <dgm:cxn modelId="{653DA19F-E1FE-45E9-AAAF-764CD51C7102}" srcId="{BC711519-B56B-427A-8E05-6FDEF6FA2134}" destId="{69CD7485-5ECE-4E22-A1B6-2E6D790ED192}" srcOrd="1" destOrd="0" parTransId="{44759926-86ED-4ADF-B5D8-B9A15393B6E5}" sibTransId="{F1D2D8C0-3AD2-4A81-8886-6ED978E2156A}"/>
    <dgm:cxn modelId="{A8E28BBD-02C0-4A30-9E06-78E3001BB1C6}" type="presOf" srcId="{BC711519-B56B-427A-8E05-6FDEF6FA2134}" destId="{C3BA556C-B4C8-480D-8A0C-E4D2891BACDA}" srcOrd="0" destOrd="0" presId="urn:microsoft.com/office/officeart/2005/8/layout/vList2"/>
    <dgm:cxn modelId="{59D029EB-4E02-43BB-9BF0-52C5213CF7D6}" type="presOf" srcId="{69CD7485-5ECE-4E22-A1B6-2E6D790ED192}" destId="{86912A3B-831A-4CC6-B6B5-13528DFEF2DD}" srcOrd="0" destOrd="0" presId="urn:microsoft.com/office/officeart/2005/8/layout/vList2"/>
    <dgm:cxn modelId="{010B3FFF-FEFF-4EA5-8C5A-89B820FD62E4}" type="presParOf" srcId="{C3BA556C-B4C8-480D-8A0C-E4D2891BACDA}" destId="{AC7B6A63-5105-484D-BE1F-C176EF3C32BB}" srcOrd="0" destOrd="0" presId="urn:microsoft.com/office/officeart/2005/8/layout/vList2"/>
    <dgm:cxn modelId="{4CF5DA75-1CE3-464B-8874-73899CEC4AB6}" type="presParOf" srcId="{C3BA556C-B4C8-480D-8A0C-E4D2891BACDA}" destId="{94209F9F-137B-4ED9-B1E4-74C300F11F22}" srcOrd="1" destOrd="0" presId="urn:microsoft.com/office/officeart/2005/8/layout/vList2"/>
    <dgm:cxn modelId="{FEA97391-017D-4964-9BBB-7EC14F0F54BB}" type="presParOf" srcId="{C3BA556C-B4C8-480D-8A0C-E4D2891BACDA}" destId="{86912A3B-831A-4CC6-B6B5-13528DFEF2DD}"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CF3C8E-EF42-4A7F-B4AC-D6C1B51B4020}"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3700CF96-9B13-4854-A4FF-9C33B6721939}">
      <dgm:prSet/>
      <dgm:spPr/>
      <dgm:t>
        <a:bodyPr/>
        <a:lstStyle/>
        <a:p>
          <a:r>
            <a:rPr lang="nl-NL"/>
            <a:t>A. Selectiviteitshypothese: mensen zijn selectief in hun mediagebruik, waardoor media slechts beperkte invloed hebben. </a:t>
          </a:r>
          <a:endParaRPr lang="en-US"/>
        </a:p>
      </dgm:t>
    </dgm:pt>
    <dgm:pt modelId="{B2B0B4CE-20F3-4020-955E-7B3359DEFB11}" type="parTrans" cxnId="{5263D2ED-5DAE-412F-B8F4-1DBA53E49C5D}">
      <dgm:prSet/>
      <dgm:spPr/>
      <dgm:t>
        <a:bodyPr/>
        <a:lstStyle/>
        <a:p>
          <a:endParaRPr lang="en-US"/>
        </a:p>
      </dgm:t>
    </dgm:pt>
    <dgm:pt modelId="{359764BF-072C-44EE-9A56-8A4AD3796CD6}" type="sibTrans" cxnId="{5263D2ED-5DAE-412F-B8F4-1DBA53E49C5D}">
      <dgm:prSet/>
      <dgm:spPr/>
      <dgm:t>
        <a:bodyPr/>
        <a:lstStyle/>
        <a:p>
          <a:endParaRPr lang="en-US"/>
        </a:p>
      </dgm:t>
    </dgm:pt>
    <dgm:pt modelId="{28085405-6AD7-4BC3-824C-05FFE1BAD14B}">
      <dgm:prSet/>
      <dgm:spPr/>
      <dgm:t>
        <a:bodyPr/>
        <a:lstStyle/>
        <a:p>
          <a:r>
            <a:rPr lang="nl-NL"/>
            <a:t>B. Opinieleidershypothese: mensen zijn geneigd hun rolmodel (in dit geval Angelina Jolie) te volgen, waarmee zij als opinieleider invloed heeft.</a:t>
          </a:r>
          <a:endParaRPr lang="en-US"/>
        </a:p>
      </dgm:t>
    </dgm:pt>
    <dgm:pt modelId="{468328F5-EBF0-4AA7-B7BE-B4C5C377D064}" type="parTrans" cxnId="{FAD8B114-9E8F-466C-810B-AAC7C6F57B5C}">
      <dgm:prSet/>
      <dgm:spPr/>
      <dgm:t>
        <a:bodyPr/>
        <a:lstStyle/>
        <a:p>
          <a:endParaRPr lang="en-US"/>
        </a:p>
      </dgm:t>
    </dgm:pt>
    <dgm:pt modelId="{F47277A1-98AE-43FF-90CC-E9E88B4E4239}" type="sibTrans" cxnId="{FAD8B114-9E8F-466C-810B-AAC7C6F57B5C}">
      <dgm:prSet/>
      <dgm:spPr/>
      <dgm:t>
        <a:bodyPr/>
        <a:lstStyle/>
        <a:p>
          <a:endParaRPr lang="en-US"/>
        </a:p>
      </dgm:t>
    </dgm:pt>
    <dgm:pt modelId="{237C8CAA-F28B-4AFA-B52B-01AD7F57A0E4}">
      <dgm:prSet/>
      <dgm:spPr/>
      <dgm:t>
        <a:bodyPr/>
        <a:lstStyle/>
        <a:p>
          <a:r>
            <a:rPr lang="nl-NL"/>
            <a:t>C. Media framing hypothese: de manier waarop een onderwerp is beschreven heeft invloed op hoe mensen over dat onderwerp denken. </a:t>
          </a:r>
          <a:endParaRPr lang="en-US"/>
        </a:p>
      </dgm:t>
    </dgm:pt>
    <dgm:pt modelId="{9F4294E1-98DD-4A8A-8753-19B0776A435C}" type="parTrans" cxnId="{A1BCBD10-E95F-4203-B03A-606CDE12B196}">
      <dgm:prSet/>
      <dgm:spPr/>
      <dgm:t>
        <a:bodyPr/>
        <a:lstStyle/>
        <a:p>
          <a:endParaRPr lang="en-US"/>
        </a:p>
      </dgm:t>
    </dgm:pt>
    <dgm:pt modelId="{5D2B5B2B-2625-4347-BD9E-9D04F264A7E8}" type="sibTrans" cxnId="{A1BCBD10-E95F-4203-B03A-606CDE12B196}">
      <dgm:prSet/>
      <dgm:spPr/>
      <dgm:t>
        <a:bodyPr/>
        <a:lstStyle/>
        <a:p>
          <a:endParaRPr lang="en-US"/>
        </a:p>
      </dgm:t>
    </dgm:pt>
    <dgm:pt modelId="{46406DD8-66D0-4FB3-8824-E8C2B66B2393}">
      <dgm:prSet/>
      <dgm:spPr/>
      <dgm:t>
        <a:bodyPr/>
        <a:lstStyle/>
        <a:p>
          <a:r>
            <a:rPr lang="nl-NL"/>
            <a:t>D. Cultivatiehypothese: bepaalde soorten programma’s beïnvloeden het beeld dat mensen van de werkelijkheid hebben, wanneer zij veel naar dit soort programma’s kijken.</a:t>
          </a:r>
          <a:endParaRPr lang="en-US"/>
        </a:p>
      </dgm:t>
    </dgm:pt>
    <dgm:pt modelId="{646A794C-44BB-4D3B-80F0-9355CA743138}" type="parTrans" cxnId="{E663BE95-20AA-4D5A-8F27-B7063316A884}">
      <dgm:prSet/>
      <dgm:spPr/>
      <dgm:t>
        <a:bodyPr/>
        <a:lstStyle/>
        <a:p>
          <a:endParaRPr lang="en-US"/>
        </a:p>
      </dgm:t>
    </dgm:pt>
    <dgm:pt modelId="{7DA975E7-DD93-4253-BB40-4F2C98D81202}" type="sibTrans" cxnId="{E663BE95-20AA-4D5A-8F27-B7063316A884}">
      <dgm:prSet/>
      <dgm:spPr/>
      <dgm:t>
        <a:bodyPr/>
        <a:lstStyle/>
        <a:p>
          <a:endParaRPr lang="en-US"/>
        </a:p>
      </dgm:t>
    </dgm:pt>
    <dgm:pt modelId="{9FE89E80-89FF-498D-8CD5-75038B91F207}" type="pres">
      <dgm:prSet presAssocID="{7ECF3C8E-EF42-4A7F-B4AC-D6C1B51B4020}" presName="root" presStyleCnt="0">
        <dgm:presLayoutVars>
          <dgm:dir/>
          <dgm:resizeHandles val="exact"/>
        </dgm:presLayoutVars>
      </dgm:prSet>
      <dgm:spPr/>
    </dgm:pt>
    <dgm:pt modelId="{12C4F800-D929-46CA-9BDB-C69E79D8CCD0}" type="pres">
      <dgm:prSet presAssocID="{7ECF3C8E-EF42-4A7F-B4AC-D6C1B51B4020}" presName="container" presStyleCnt="0">
        <dgm:presLayoutVars>
          <dgm:dir/>
          <dgm:resizeHandles val="exact"/>
        </dgm:presLayoutVars>
      </dgm:prSet>
      <dgm:spPr/>
    </dgm:pt>
    <dgm:pt modelId="{8FBDE0E7-52C6-4916-BF8A-7CCED84CC620}" type="pres">
      <dgm:prSet presAssocID="{3700CF96-9B13-4854-A4FF-9C33B6721939}" presName="compNode" presStyleCnt="0"/>
      <dgm:spPr/>
    </dgm:pt>
    <dgm:pt modelId="{B271EC91-1786-4147-975A-A65E1799012A}" type="pres">
      <dgm:prSet presAssocID="{3700CF96-9B13-4854-A4FF-9C33B6721939}" presName="iconBgRect" presStyleLbl="bgShp" presStyleIdx="0" presStyleCnt="4"/>
      <dgm:spPr/>
    </dgm:pt>
    <dgm:pt modelId="{8972E29D-39A9-4BA9-99EB-BE056341862C}" type="pres">
      <dgm:prSet presAssocID="{3700CF96-9B13-4854-A4FF-9C33B672193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imono"/>
        </a:ext>
      </dgm:extLst>
    </dgm:pt>
    <dgm:pt modelId="{A72FE43D-E497-46BE-816E-9E8133E4BB8F}" type="pres">
      <dgm:prSet presAssocID="{3700CF96-9B13-4854-A4FF-9C33B6721939}" presName="spaceRect" presStyleCnt="0"/>
      <dgm:spPr/>
    </dgm:pt>
    <dgm:pt modelId="{3AC36273-0C6E-4CD1-9441-2C07AD83537A}" type="pres">
      <dgm:prSet presAssocID="{3700CF96-9B13-4854-A4FF-9C33B6721939}" presName="textRect" presStyleLbl="revTx" presStyleIdx="0" presStyleCnt="4">
        <dgm:presLayoutVars>
          <dgm:chMax val="1"/>
          <dgm:chPref val="1"/>
        </dgm:presLayoutVars>
      </dgm:prSet>
      <dgm:spPr/>
    </dgm:pt>
    <dgm:pt modelId="{B5840BD7-9D38-4442-BE7E-390BEE1B11A6}" type="pres">
      <dgm:prSet presAssocID="{359764BF-072C-44EE-9A56-8A4AD3796CD6}" presName="sibTrans" presStyleLbl="sibTrans2D1" presStyleIdx="0" presStyleCnt="0"/>
      <dgm:spPr/>
    </dgm:pt>
    <dgm:pt modelId="{2163A057-4EE4-4A89-BE47-0A012E77D206}" type="pres">
      <dgm:prSet presAssocID="{28085405-6AD7-4BC3-824C-05FFE1BAD14B}" presName="compNode" presStyleCnt="0"/>
      <dgm:spPr/>
    </dgm:pt>
    <dgm:pt modelId="{D7B29182-D5AB-405C-A21D-20CB1666E49F}" type="pres">
      <dgm:prSet presAssocID="{28085405-6AD7-4BC3-824C-05FFE1BAD14B}" presName="iconBgRect" presStyleLbl="bgShp" presStyleIdx="1" presStyleCnt="4"/>
      <dgm:spPr/>
    </dgm:pt>
    <dgm:pt modelId="{2869764D-828D-4F2E-81EC-4EFE80675F2A}" type="pres">
      <dgm:prSet presAssocID="{28085405-6AD7-4BC3-824C-05FFE1BAD14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humbs Up Sign"/>
        </a:ext>
      </dgm:extLst>
    </dgm:pt>
    <dgm:pt modelId="{1A803967-BF7D-47CB-BDAA-3C9717E682F3}" type="pres">
      <dgm:prSet presAssocID="{28085405-6AD7-4BC3-824C-05FFE1BAD14B}" presName="spaceRect" presStyleCnt="0"/>
      <dgm:spPr/>
    </dgm:pt>
    <dgm:pt modelId="{0662A46F-AB71-4F45-A0B1-361813B2EEF0}" type="pres">
      <dgm:prSet presAssocID="{28085405-6AD7-4BC3-824C-05FFE1BAD14B}" presName="textRect" presStyleLbl="revTx" presStyleIdx="1" presStyleCnt="4">
        <dgm:presLayoutVars>
          <dgm:chMax val="1"/>
          <dgm:chPref val="1"/>
        </dgm:presLayoutVars>
      </dgm:prSet>
      <dgm:spPr/>
    </dgm:pt>
    <dgm:pt modelId="{3C56A2CA-8475-41DB-BEA3-5C32A8EF2884}" type="pres">
      <dgm:prSet presAssocID="{F47277A1-98AE-43FF-90CC-E9E88B4E4239}" presName="sibTrans" presStyleLbl="sibTrans2D1" presStyleIdx="0" presStyleCnt="0"/>
      <dgm:spPr/>
    </dgm:pt>
    <dgm:pt modelId="{61C28482-3D1F-41C1-95E0-FD4134886A05}" type="pres">
      <dgm:prSet presAssocID="{237C8CAA-F28B-4AFA-B52B-01AD7F57A0E4}" presName="compNode" presStyleCnt="0"/>
      <dgm:spPr/>
    </dgm:pt>
    <dgm:pt modelId="{F4737C41-C8B4-4E4F-8DFE-550D30B05E70}" type="pres">
      <dgm:prSet presAssocID="{237C8CAA-F28B-4AFA-B52B-01AD7F57A0E4}" presName="iconBgRect" presStyleLbl="bgShp" presStyleIdx="2" presStyleCnt="4"/>
      <dgm:spPr/>
    </dgm:pt>
    <dgm:pt modelId="{2A9F95D5-213A-44A6-9A3B-D86086C357EA}" type="pres">
      <dgm:prSet presAssocID="{237C8CAA-F28B-4AFA-B52B-01AD7F57A0E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s"/>
        </a:ext>
      </dgm:extLst>
    </dgm:pt>
    <dgm:pt modelId="{729E9A22-1659-4DA9-B59A-B0EA31879561}" type="pres">
      <dgm:prSet presAssocID="{237C8CAA-F28B-4AFA-B52B-01AD7F57A0E4}" presName="spaceRect" presStyleCnt="0"/>
      <dgm:spPr/>
    </dgm:pt>
    <dgm:pt modelId="{015ADAC5-1122-46A1-A6AA-28A1BD1FD122}" type="pres">
      <dgm:prSet presAssocID="{237C8CAA-F28B-4AFA-B52B-01AD7F57A0E4}" presName="textRect" presStyleLbl="revTx" presStyleIdx="2" presStyleCnt="4">
        <dgm:presLayoutVars>
          <dgm:chMax val="1"/>
          <dgm:chPref val="1"/>
        </dgm:presLayoutVars>
      </dgm:prSet>
      <dgm:spPr/>
    </dgm:pt>
    <dgm:pt modelId="{D6D23FF4-CAC4-4F4F-9C73-34FB8F51E700}" type="pres">
      <dgm:prSet presAssocID="{5D2B5B2B-2625-4347-BD9E-9D04F264A7E8}" presName="sibTrans" presStyleLbl="sibTrans2D1" presStyleIdx="0" presStyleCnt="0"/>
      <dgm:spPr/>
    </dgm:pt>
    <dgm:pt modelId="{063C5A36-86C0-4B84-92FA-3EF2D1BEFF42}" type="pres">
      <dgm:prSet presAssocID="{46406DD8-66D0-4FB3-8824-E8C2B66B2393}" presName="compNode" presStyleCnt="0"/>
      <dgm:spPr/>
    </dgm:pt>
    <dgm:pt modelId="{E1A0DE39-B10F-4800-9896-668616075B9A}" type="pres">
      <dgm:prSet presAssocID="{46406DD8-66D0-4FB3-8824-E8C2B66B2393}" presName="iconBgRect" presStyleLbl="bgShp" presStyleIdx="3" presStyleCnt="4"/>
      <dgm:spPr/>
    </dgm:pt>
    <dgm:pt modelId="{B786C3A9-60AC-443A-A479-EC36A7C1531F}" type="pres">
      <dgm:prSet presAssocID="{46406DD8-66D0-4FB3-8824-E8C2B66B239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rtist"/>
        </a:ext>
      </dgm:extLst>
    </dgm:pt>
    <dgm:pt modelId="{57679C76-BE53-4BAD-83BB-A6060FA0CC5F}" type="pres">
      <dgm:prSet presAssocID="{46406DD8-66D0-4FB3-8824-E8C2B66B2393}" presName="spaceRect" presStyleCnt="0"/>
      <dgm:spPr/>
    </dgm:pt>
    <dgm:pt modelId="{CCA83A56-A437-4D48-AAE6-D13EBB06882A}" type="pres">
      <dgm:prSet presAssocID="{46406DD8-66D0-4FB3-8824-E8C2B66B2393}" presName="textRect" presStyleLbl="revTx" presStyleIdx="3" presStyleCnt="4">
        <dgm:presLayoutVars>
          <dgm:chMax val="1"/>
          <dgm:chPref val="1"/>
        </dgm:presLayoutVars>
      </dgm:prSet>
      <dgm:spPr/>
    </dgm:pt>
  </dgm:ptLst>
  <dgm:cxnLst>
    <dgm:cxn modelId="{91861404-DA17-4D3B-B131-04912879D7D8}" type="presOf" srcId="{359764BF-072C-44EE-9A56-8A4AD3796CD6}" destId="{B5840BD7-9D38-4442-BE7E-390BEE1B11A6}" srcOrd="0" destOrd="0" presId="urn:microsoft.com/office/officeart/2018/2/layout/IconCircleList"/>
    <dgm:cxn modelId="{A1BCBD10-E95F-4203-B03A-606CDE12B196}" srcId="{7ECF3C8E-EF42-4A7F-B4AC-D6C1B51B4020}" destId="{237C8CAA-F28B-4AFA-B52B-01AD7F57A0E4}" srcOrd="2" destOrd="0" parTransId="{9F4294E1-98DD-4A8A-8753-19B0776A435C}" sibTransId="{5D2B5B2B-2625-4347-BD9E-9D04F264A7E8}"/>
    <dgm:cxn modelId="{FAD8B114-9E8F-466C-810B-AAC7C6F57B5C}" srcId="{7ECF3C8E-EF42-4A7F-B4AC-D6C1B51B4020}" destId="{28085405-6AD7-4BC3-824C-05FFE1BAD14B}" srcOrd="1" destOrd="0" parTransId="{468328F5-EBF0-4AA7-B7BE-B4C5C377D064}" sibTransId="{F47277A1-98AE-43FF-90CC-E9E88B4E4239}"/>
    <dgm:cxn modelId="{EC5B0782-6AD3-4959-9068-2217268512B0}" type="presOf" srcId="{28085405-6AD7-4BC3-824C-05FFE1BAD14B}" destId="{0662A46F-AB71-4F45-A0B1-361813B2EEF0}" srcOrd="0" destOrd="0" presId="urn:microsoft.com/office/officeart/2018/2/layout/IconCircleList"/>
    <dgm:cxn modelId="{E663BE95-20AA-4D5A-8F27-B7063316A884}" srcId="{7ECF3C8E-EF42-4A7F-B4AC-D6C1B51B4020}" destId="{46406DD8-66D0-4FB3-8824-E8C2B66B2393}" srcOrd="3" destOrd="0" parTransId="{646A794C-44BB-4D3B-80F0-9355CA743138}" sibTransId="{7DA975E7-DD93-4253-BB40-4F2C98D81202}"/>
    <dgm:cxn modelId="{814C1CA5-8B65-426A-966A-8A4D14EAB76B}" type="presOf" srcId="{46406DD8-66D0-4FB3-8824-E8C2B66B2393}" destId="{CCA83A56-A437-4D48-AAE6-D13EBB06882A}" srcOrd="0" destOrd="0" presId="urn:microsoft.com/office/officeart/2018/2/layout/IconCircleList"/>
    <dgm:cxn modelId="{685908A7-217E-4A06-9950-D02761AB91F4}" type="presOf" srcId="{5D2B5B2B-2625-4347-BD9E-9D04F264A7E8}" destId="{D6D23FF4-CAC4-4F4F-9C73-34FB8F51E700}" srcOrd="0" destOrd="0" presId="urn:microsoft.com/office/officeart/2018/2/layout/IconCircleList"/>
    <dgm:cxn modelId="{CF2CD6B8-54EF-46E8-A2B8-5CD5DAA7B113}" type="presOf" srcId="{F47277A1-98AE-43FF-90CC-E9E88B4E4239}" destId="{3C56A2CA-8475-41DB-BEA3-5C32A8EF2884}" srcOrd="0" destOrd="0" presId="urn:microsoft.com/office/officeart/2018/2/layout/IconCircleList"/>
    <dgm:cxn modelId="{46EB35D8-B113-4542-8E90-64D41DC6D465}" type="presOf" srcId="{3700CF96-9B13-4854-A4FF-9C33B6721939}" destId="{3AC36273-0C6E-4CD1-9441-2C07AD83537A}" srcOrd="0" destOrd="0" presId="urn:microsoft.com/office/officeart/2018/2/layout/IconCircleList"/>
    <dgm:cxn modelId="{95A582D9-EAC8-4B6C-B98D-6C9FE027613A}" type="presOf" srcId="{7ECF3C8E-EF42-4A7F-B4AC-D6C1B51B4020}" destId="{9FE89E80-89FF-498D-8CD5-75038B91F207}" srcOrd="0" destOrd="0" presId="urn:microsoft.com/office/officeart/2018/2/layout/IconCircleList"/>
    <dgm:cxn modelId="{5263D2ED-5DAE-412F-B8F4-1DBA53E49C5D}" srcId="{7ECF3C8E-EF42-4A7F-B4AC-D6C1B51B4020}" destId="{3700CF96-9B13-4854-A4FF-9C33B6721939}" srcOrd="0" destOrd="0" parTransId="{B2B0B4CE-20F3-4020-955E-7B3359DEFB11}" sibTransId="{359764BF-072C-44EE-9A56-8A4AD3796CD6}"/>
    <dgm:cxn modelId="{6F13A8F8-2D3C-473A-ACF6-C12D72F69D92}" type="presOf" srcId="{237C8CAA-F28B-4AFA-B52B-01AD7F57A0E4}" destId="{015ADAC5-1122-46A1-A6AA-28A1BD1FD122}" srcOrd="0" destOrd="0" presId="urn:microsoft.com/office/officeart/2018/2/layout/IconCircleList"/>
    <dgm:cxn modelId="{9561CA71-C474-4A3F-8462-1721C043B3FF}" type="presParOf" srcId="{9FE89E80-89FF-498D-8CD5-75038B91F207}" destId="{12C4F800-D929-46CA-9BDB-C69E79D8CCD0}" srcOrd="0" destOrd="0" presId="urn:microsoft.com/office/officeart/2018/2/layout/IconCircleList"/>
    <dgm:cxn modelId="{12AE2D96-C835-445D-B9D0-9A13CFE25EA5}" type="presParOf" srcId="{12C4F800-D929-46CA-9BDB-C69E79D8CCD0}" destId="{8FBDE0E7-52C6-4916-BF8A-7CCED84CC620}" srcOrd="0" destOrd="0" presId="urn:microsoft.com/office/officeart/2018/2/layout/IconCircleList"/>
    <dgm:cxn modelId="{D1A64623-92A8-4A7D-852F-17EF8F8A96A7}" type="presParOf" srcId="{8FBDE0E7-52C6-4916-BF8A-7CCED84CC620}" destId="{B271EC91-1786-4147-975A-A65E1799012A}" srcOrd="0" destOrd="0" presId="urn:microsoft.com/office/officeart/2018/2/layout/IconCircleList"/>
    <dgm:cxn modelId="{9926546D-B13A-4235-A9A7-0E717BB03D56}" type="presParOf" srcId="{8FBDE0E7-52C6-4916-BF8A-7CCED84CC620}" destId="{8972E29D-39A9-4BA9-99EB-BE056341862C}" srcOrd="1" destOrd="0" presId="urn:microsoft.com/office/officeart/2018/2/layout/IconCircleList"/>
    <dgm:cxn modelId="{8FFABCD9-8ACB-4ABF-B98C-033907F1AE1E}" type="presParOf" srcId="{8FBDE0E7-52C6-4916-BF8A-7CCED84CC620}" destId="{A72FE43D-E497-46BE-816E-9E8133E4BB8F}" srcOrd="2" destOrd="0" presId="urn:microsoft.com/office/officeart/2018/2/layout/IconCircleList"/>
    <dgm:cxn modelId="{6C98C45A-879F-443F-BF91-8E749F6FBFB4}" type="presParOf" srcId="{8FBDE0E7-52C6-4916-BF8A-7CCED84CC620}" destId="{3AC36273-0C6E-4CD1-9441-2C07AD83537A}" srcOrd="3" destOrd="0" presId="urn:microsoft.com/office/officeart/2018/2/layout/IconCircleList"/>
    <dgm:cxn modelId="{C135F902-D433-45FD-A708-0EA4D6E514AA}" type="presParOf" srcId="{12C4F800-D929-46CA-9BDB-C69E79D8CCD0}" destId="{B5840BD7-9D38-4442-BE7E-390BEE1B11A6}" srcOrd="1" destOrd="0" presId="urn:microsoft.com/office/officeart/2018/2/layout/IconCircleList"/>
    <dgm:cxn modelId="{1C4075DD-D102-4A29-8664-C1CA4493581A}" type="presParOf" srcId="{12C4F800-D929-46CA-9BDB-C69E79D8CCD0}" destId="{2163A057-4EE4-4A89-BE47-0A012E77D206}" srcOrd="2" destOrd="0" presId="urn:microsoft.com/office/officeart/2018/2/layout/IconCircleList"/>
    <dgm:cxn modelId="{FA2B527F-F0DC-4BA9-A573-23D9277F2F47}" type="presParOf" srcId="{2163A057-4EE4-4A89-BE47-0A012E77D206}" destId="{D7B29182-D5AB-405C-A21D-20CB1666E49F}" srcOrd="0" destOrd="0" presId="urn:microsoft.com/office/officeart/2018/2/layout/IconCircleList"/>
    <dgm:cxn modelId="{DE1DD8DA-E30A-41E1-8FED-E9B0DF38A8CD}" type="presParOf" srcId="{2163A057-4EE4-4A89-BE47-0A012E77D206}" destId="{2869764D-828D-4F2E-81EC-4EFE80675F2A}" srcOrd="1" destOrd="0" presId="urn:microsoft.com/office/officeart/2018/2/layout/IconCircleList"/>
    <dgm:cxn modelId="{74B4BB91-CF5E-45CB-A39C-66B5D4E2EDEC}" type="presParOf" srcId="{2163A057-4EE4-4A89-BE47-0A012E77D206}" destId="{1A803967-BF7D-47CB-BDAA-3C9717E682F3}" srcOrd="2" destOrd="0" presId="urn:microsoft.com/office/officeart/2018/2/layout/IconCircleList"/>
    <dgm:cxn modelId="{9BEB4EE9-F75A-442F-A4F8-7F1E285787AA}" type="presParOf" srcId="{2163A057-4EE4-4A89-BE47-0A012E77D206}" destId="{0662A46F-AB71-4F45-A0B1-361813B2EEF0}" srcOrd="3" destOrd="0" presId="urn:microsoft.com/office/officeart/2018/2/layout/IconCircleList"/>
    <dgm:cxn modelId="{8459700D-082C-43FB-8D71-4246EC52D724}" type="presParOf" srcId="{12C4F800-D929-46CA-9BDB-C69E79D8CCD0}" destId="{3C56A2CA-8475-41DB-BEA3-5C32A8EF2884}" srcOrd="3" destOrd="0" presId="urn:microsoft.com/office/officeart/2018/2/layout/IconCircleList"/>
    <dgm:cxn modelId="{2805612D-287C-40D3-A11A-3ABE0F8A5572}" type="presParOf" srcId="{12C4F800-D929-46CA-9BDB-C69E79D8CCD0}" destId="{61C28482-3D1F-41C1-95E0-FD4134886A05}" srcOrd="4" destOrd="0" presId="urn:microsoft.com/office/officeart/2018/2/layout/IconCircleList"/>
    <dgm:cxn modelId="{2C14C7BA-30E0-490D-B3C9-23B6A8DF45F5}" type="presParOf" srcId="{61C28482-3D1F-41C1-95E0-FD4134886A05}" destId="{F4737C41-C8B4-4E4F-8DFE-550D30B05E70}" srcOrd="0" destOrd="0" presId="urn:microsoft.com/office/officeart/2018/2/layout/IconCircleList"/>
    <dgm:cxn modelId="{D977BBD8-0F74-447D-96DC-2086375CB07E}" type="presParOf" srcId="{61C28482-3D1F-41C1-95E0-FD4134886A05}" destId="{2A9F95D5-213A-44A6-9A3B-D86086C357EA}" srcOrd="1" destOrd="0" presId="urn:microsoft.com/office/officeart/2018/2/layout/IconCircleList"/>
    <dgm:cxn modelId="{E934A42E-B34E-4964-B663-487AD3140270}" type="presParOf" srcId="{61C28482-3D1F-41C1-95E0-FD4134886A05}" destId="{729E9A22-1659-4DA9-B59A-B0EA31879561}" srcOrd="2" destOrd="0" presId="urn:microsoft.com/office/officeart/2018/2/layout/IconCircleList"/>
    <dgm:cxn modelId="{DEA18EC8-BD1D-41C3-BB5F-9E9DE1BC9314}" type="presParOf" srcId="{61C28482-3D1F-41C1-95E0-FD4134886A05}" destId="{015ADAC5-1122-46A1-A6AA-28A1BD1FD122}" srcOrd="3" destOrd="0" presId="urn:microsoft.com/office/officeart/2018/2/layout/IconCircleList"/>
    <dgm:cxn modelId="{F73DF506-DA31-423A-99A6-672851F7A10B}" type="presParOf" srcId="{12C4F800-D929-46CA-9BDB-C69E79D8CCD0}" destId="{D6D23FF4-CAC4-4F4F-9C73-34FB8F51E700}" srcOrd="5" destOrd="0" presId="urn:microsoft.com/office/officeart/2018/2/layout/IconCircleList"/>
    <dgm:cxn modelId="{CA9431A1-DCF7-4347-B8CB-56C763A62C44}" type="presParOf" srcId="{12C4F800-D929-46CA-9BDB-C69E79D8CCD0}" destId="{063C5A36-86C0-4B84-92FA-3EF2D1BEFF42}" srcOrd="6" destOrd="0" presId="urn:microsoft.com/office/officeart/2018/2/layout/IconCircleList"/>
    <dgm:cxn modelId="{C5A6777D-22DE-4BC6-85B6-DFF03AE36220}" type="presParOf" srcId="{063C5A36-86C0-4B84-92FA-3EF2D1BEFF42}" destId="{E1A0DE39-B10F-4800-9896-668616075B9A}" srcOrd="0" destOrd="0" presId="urn:microsoft.com/office/officeart/2018/2/layout/IconCircleList"/>
    <dgm:cxn modelId="{9AC6FB34-8C72-4155-8723-380AB752FDC6}" type="presParOf" srcId="{063C5A36-86C0-4B84-92FA-3EF2D1BEFF42}" destId="{B786C3A9-60AC-443A-A479-EC36A7C1531F}" srcOrd="1" destOrd="0" presId="urn:microsoft.com/office/officeart/2018/2/layout/IconCircleList"/>
    <dgm:cxn modelId="{698B5D48-1B7A-4D83-B0A6-D7CB7670AC60}" type="presParOf" srcId="{063C5A36-86C0-4B84-92FA-3EF2D1BEFF42}" destId="{57679C76-BE53-4BAD-83BB-A6060FA0CC5F}" srcOrd="2" destOrd="0" presId="urn:microsoft.com/office/officeart/2018/2/layout/IconCircleList"/>
    <dgm:cxn modelId="{51E9BB4C-7585-42B6-992F-50C0F1C77E59}" type="presParOf" srcId="{063C5A36-86C0-4B84-92FA-3EF2D1BEFF42}" destId="{CCA83A56-A437-4D48-AAE6-D13EBB06882A}"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1796DB-4F99-4565-8A53-6460117C2D11}" type="doc">
      <dgm:prSet loTypeId="urn:microsoft.com/office/officeart/2005/8/layout/hList1" loCatId="list" qsTypeId="urn:microsoft.com/office/officeart/2005/8/quickstyle/simple1" qsCatId="simple" csTypeId="urn:microsoft.com/office/officeart/2005/8/colors/colorful2" csCatId="colorful"/>
      <dgm:spPr/>
      <dgm:t>
        <a:bodyPr/>
        <a:lstStyle/>
        <a:p>
          <a:endParaRPr lang="en-US"/>
        </a:p>
      </dgm:t>
    </dgm:pt>
    <dgm:pt modelId="{C209983F-4A6F-4B37-8188-37D17704B79A}">
      <dgm:prSet/>
      <dgm:spPr/>
      <dgm:t>
        <a:bodyPr/>
        <a:lstStyle/>
        <a:p>
          <a:r>
            <a:rPr lang="nl-NL"/>
            <a:t>Socialisme- sociaaldemocratie</a:t>
          </a:r>
          <a:endParaRPr lang="en-US"/>
        </a:p>
      </dgm:t>
    </dgm:pt>
    <dgm:pt modelId="{D4E2F8BD-54CF-4E44-B62D-AF688135D0E0}" type="parTrans" cxnId="{747230E9-0921-4F32-BBAA-19021C7C28E9}">
      <dgm:prSet/>
      <dgm:spPr/>
      <dgm:t>
        <a:bodyPr/>
        <a:lstStyle/>
        <a:p>
          <a:endParaRPr lang="en-US"/>
        </a:p>
      </dgm:t>
    </dgm:pt>
    <dgm:pt modelId="{4A3E294E-AADF-481E-AC77-21915348FCFD}" type="sibTrans" cxnId="{747230E9-0921-4F32-BBAA-19021C7C28E9}">
      <dgm:prSet/>
      <dgm:spPr/>
      <dgm:t>
        <a:bodyPr/>
        <a:lstStyle/>
        <a:p>
          <a:endParaRPr lang="en-US"/>
        </a:p>
      </dgm:t>
    </dgm:pt>
    <dgm:pt modelId="{96295A9F-E383-479A-A893-D996A6FBD16E}">
      <dgm:prSet/>
      <dgm:spPr/>
      <dgm:t>
        <a:bodyPr/>
        <a:lstStyle/>
        <a:p>
          <a:r>
            <a:rPr lang="nl-NL"/>
            <a:t>Gelijkheid + gelijkwaardigheid moet overheid realiseren</a:t>
          </a:r>
          <a:endParaRPr lang="en-US"/>
        </a:p>
      </dgm:t>
    </dgm:pt>
    <dgm:pt modelId="{3BF0F88E-CF14-4736-BF4D-6E923545C327}" type="parTrans" cxnId="{014B4EF5-7A03-4653-9BD5-DF975D59FE05}">
      <dgm:prSet/>
      <dgm:spPr/>
      <dgm:t>
        <a:bodyPr/>
        <a:lstStyle/>
        <a:p>
          <a:endParaRPr lang="en-US"/>
        </a:p>
      </dgm:t>
    </dgm:pt>
    <dgm:pt modelId="{E6783EF8-FC34-4F91-9C69-534D26BE4647}" type="sibTrans" cxnId="{014B4EF5-7A03-4653-9BD5-DF975D59FE05}">
      <dgm:prSet/>
      <dgm:spPr/>
      <dgm:t>
        <a:bodyPr/>
        <a:lstStyle/>
        <a:p>
          <a:endParaRPr lang="en-US"/>
        </a:p>
      </dgm:t>
    </dgm:pt>
    <dgm:pt modelId="{95BE804F-3E4A-426B-8615-703DE2551682}">
      <dgm:prSet/>
      <dgm:spPr/>
      <dgm:t>
        <a:bodyPr/>
        <a:lstStyle/>
        <a:p>
          <a:r>
            <a:rPr lang="nl-NL"/>
            <a:t>Emancipatie moet door de overheid nagestreefd worden</a:t>
          </a:r>
          <a:endParaRPr lang="en-US"/>
        </a:p>
      </dgm:t>
    </dgm:pt>
    <dgm:pt modelId="{7B85D410-7C96-42E1-855B-71E13954B6DB}" type="parTrans" cxnId="{495FE668-47CF-45F7-8EB5-97719F037F24}">
      <dgm:prSet/>
      <dgm:spPr/>
      <dgm:t>
        <a:bodyPr/>
        <a:lstStyle/>
        <a:p>
          <a:endParaRPr lang="en-US"/>
        </a:p>
      </dgm:t>
    </dgm:pt>
    <dgm:pt modelId="{FDEE728C-EB77-4E5B-8454-A1F7FA29F604}" type="sibTrans" cxnId="{495FE668-47CF-45F7-8EB5-97719F037F24}">
      <dgm:prSet/>
      <dgm:spPr/>
      <dgm:t>
        <a:bodyPr/>
        <a:lstStyle/>
        <a:p>
          <a:endParaRPr lang="en-US"/>
        </a:p>
      </dgm:t>
    </dgm:pt>
    <dgm:pt modelId="{21298E76-D51E-4902-A2A3-13AC2A44055D}">
      <dgm:prSet/>
      <dgm:spPr/>
      <dgm:t>
        <a:bodyPr/>
        <a:lstStyle/>
        <a:p>
          <a:r>
            <a:rPr lang="nl-NL"/>
            <a:t>Opvoeding en school zijn bedoeld om maatschappelijke waarden en normen te leren</a:t>
          </a:r>
          <a:endParaRPr lang="en-US"/>
        </a:p>
      </dgm:t>
    </dgm:pt>
    <dgm:pt modelId="{9DA5A607-7E7D-49D7-B47C-A8C0802EA698}" type="parTrans" cxnId="{992C1C93-BD2A-4B4D-A786-2A25597F4998}">
      <dgm:prSet/>
      <dgm:spPr/>
      <dgm:t>
        <a:bodyPr/>
        <a:lstStyle/>
        <a:p>
          <a:endParaRPr lang="en-US"/>
        </a:p>
      </dgm:t>
    </dgm:pt>
    <dgm:pt modelId="{BB96F97C-6AB3-45DB-9B0E-6A8ABC0D2F20}" type="sibTrans" cxnId="{992C1C93-BD2A-4B4D-A786-2A25597F4998}">
      <dgm:prSet/>
      <dgm:spPr/>
      <dgm:t>
        <a:bodyPr/>
        <a:lstStyle/>
        <a:p>
          <a:endParaRPr lang="en-US"/>
        </a:p>
      </dgm:t>
    </dgm:pt>
    <dgm:pt modelId="{50EEA090-4FA3-4B44-834A-10DC4E524F29}">
      <dgm:prSet/>
      <dgm:spPr/>
      <dgm:t>
        <a:bodyPr/>
        <a:lstStyle/>
        <a:p>
          <a:r>
            <a:rPr lang="nl-NL"/>
            <a:t>Confessionalisme- christendemocratie</a:t>
          </a:r>
          <a:endParaRPr lang="en-US"/>
        </a:p>
      </dgm:t>
    </dgm:pt>
    <dgm:pt modelId="{177FC604-B53F-4CDB-9133-D6648452A7E6}" type="parTrans" cxnId="{5EBC4BC1-38EA-46D0-9D52-3BF9D1CDA8F0}">
      <dgm:prSet/>
      <dgm:spPr/>
      <dgm:t>
        <a:bodyPr/>
        <a:lstStyle/>
        <a:p>
          <a:endParaRPr lang="en-US"/>
        </a:p>
      </dgm:t>
    </dgm:pt>
    <dgm:pt modelId="{01D8368F-8F3F-40E7-A721-7C95E7975E59}" type="sibTrans" cxnId="{5EBC4BC1-38EA-46D0-9D52-3BF9D1CDA8F0}">
      <dgm:prSet/>
      <dgm:spPr/>
      <dgm:t>
        <a:bodyPr/>
        <a:lstStyle/>
        <a:p>
          <a:endParaRPr lang="en-US"/>
        </a:p>
      </dgm:t>
    </dgm:pt>
    <dgm:pt modelId="{BCA84E5B-8987-49A4-80E4-67A6A2417D1C}">
      <dgm:prSet/>
      <dgm:spPr/>
      <dgm:t>
        <a:bodyPr/>
        <a:lstStyle/>
        <a:p>
          <a:r>
            <a:rPr lang="nl-NL"/>
            <a:t>Gezin, school en het maatschappelijk middenveld zijn belangrijke socialisatoren</a:t>
          </a:r>
          <a:endParaRPr lang="en-US"/>
        </a:p>
      </dgm:t>
    </dgm:pt>
    <dgm:pt modelId="{B3D2D75D-1488-4444-829D-D14E229F3B7E}" type="parTrans" cxnId="{6C030699-6783-4D6E-832D-80BDF2E94062}">
      <dgm:prSet/>
      <dgm:spPr/>
      <dgm:t>
        <a:bodyPr/>
        <a:lstStyle/>
        <a:p>
          <a:endParaRPr lang="en-US"/>
        </a:p>
      </dgm:t>
    </dgm:pt>
    <dgm:pt modelId="{003A6B37-4C06-4CC2-AE74-EFE87246CDEC}" type="sibTrans" cxnId="{6C030699-6783-4D6E-832D-80BDF2E94062}">
      <dgm:prSet/>
      <dgm:spPr/>
      <dgm:t>
        <a:bodyPr/>
        <a:lstStyle/>
        <a:p>
          <a:endParaRPr lang="en-US"/>
        </a:p>
      </dgm:t>
    </dgm:pt>
    <dgm:pt modelId="{82467C56-E42B-47C8-BE0E-F29EE78E3424}">
      <dgm:prSet/>
      <dgm:spPr/>
      <dgm:t>
        <a:bodyPr/>
        <a:lstStyle/>
        <a:p>
          <a:r>
            <a:rPr lang="nl-NL"/>
            <a:t>Overheid moet zich hier niet teveel mee bemoeien</a:t>
          </a:r>
          <a:endParaRPr lang="en-US"/>
        </a:p>
      </dgm:t>
    </dgm:pt>
    <dgm:pt modelId="{28514434-BB7A-400A-B2CC-D8DE7556CBA2}" type="parTrans" cxnId="{FA2C4BDD-5E15-476C-8E5A-D10D33D88687}">
      <dgm:prSet/>
      <dgm:spPr/>
      <dgm:t>
        <a:bodyPr/>
        <a:lstStyle/>
        <a:p>
          <a:endParaRPr lang="en-US"/>
        </a:p>
      </dgm:t>
    </dgm:pt>
    <dgm:pt modelId="{CFCBB3D8-F3D2-4A70-9398-084E657D8A01}" type="sibTrans" cxnId="{FA2C4BDD-5E15-476C-8E5A-D10D33D88687}">
      <dgm:prSet/>
      <dgm:spPr/>
      <dgm:t>
        <a:bodyPr/>
        <a:lstStyle/>
        <a:p>
          <a:endParaRPr lang="en-US"/>
        </a:p>
      </dgm:t>
    </dgm:pt>
    <dgm:pt modelId="{D9BEB4AD-D3EC-4146-90AD-60A6B0111019}">
      <dgm:prSet/>
      <dgm:spPr/>
      <dgm:t>
        <a:bodyPr/>
        <a:lstStyle/>
        <a:p>
          <a:r>
            <a:rPr lang="nl-NL"/>
            <a:t>Er moet een soort ‘staatsvrije ruimte’ zijn (waar de overheid de aanpak van problemen overlaat aan vrijwilligersorganisaties, maatschappelijk middenveld)</a:t>
          </a:r>
          <a:endParaRPr lang="en-US"/>
        </a:p>
      </dgm:t>
    </dgm:pt>
    <dgm:pt modelId="{BA53E710-BB35-460F-A2AC-974B5BFB0020}" type="parTrans" cxnId="{5CEC507E-2455-4785-9C7D-264553EFF70E}">
      <dgm:prSet/>
      <dgm:spPr/>
      <dgm:t>
        <a:bodyPr/>
        <a:lstStyle/>
        <a:p>
          <a:endParaRPr lang="en-US"/>
        </a:p>
      </dgm:t>
    </dgm:pt>
    <dgm:pt modelId="{F6409AEC-E905-4F73-849C-46503F589A46}" type="sibTrans" cxnId="{5CEC507E-2455-4785-9C7D-264553EFF70E}">
      <dgm:prSet/>
      <dgm:spPr/>
      <dgm:t>
        <a:bodyPr/>
        <a:lstStyle/>
        <a:p>
          <a:endParaRPr lang="en-US"/>
        </a:p>
      </dgm:t>
    </dgm:pt>
    <dgm:pt modelId="{734B980D-AD27-4211-8060-C0554059509E}">
      <dgm:prSet/>
      <dgm:spPr/>
      <dgm:t>
        <a:bodyPr/>
        <a:lstStyle/>
        <a:p>
          <a:r>
            <a:rPr lang="nl-NL"/>
            <a:t>Liberalisme </a:t>
          </a:r>
          <a:endParaRPr lang="en-US"/>
        </a:p>
      </dgm:t>
    </dgm:pt>
    <dgm:pt modelId="{A15DBF52-36A9-4FEA-A12E-C6EA47DFB789}" type="parTrans" cxnId="{B923B064-F472-4892-9CA2-4CC462368ACF}">
      <dgm:prSet/>
      <dgm:spPr/>
      <dgm:t>
        <a:bodyPr/>
        <a:lstStyle/>
        <a:p>
          <a:endParaRPr lang="en-US"/>
        </a:p>
      </dgm:t>
    </dgm:pt>
    <dgm:pt modelId="{4F05128E-2626-47E3-94B0-44CA3A09142C}" type="sibTrans" cxnId="{B923B064-F472-4892-9CA2-4CC462368ACF}">
      <dgm:prSet/>
      <dgm:spPr/>
      <dgm:t>
        <a:bodyPr/>
        <a:lstStyle/>
        <a:p>
          <a:endParaRPr lang="en-US"/>
        </a:p>
      </dgm:t>
    </dgm:pt>
    <dgm:pt modelId="{2DD1B82A-B58C-455F-81D5-B2DD47A7DE0D}">
      <dgm:prSet/>
      <dgm:spPr/>
      <dgm:t>
        <a:bodyPr/>
        <a:lstStyle/>
        <a:p>
          <a:r>
            <a:rPr lang="nl-NL"/>
            <a:t>Individuele rechten en vrijheden zijn belangrijk</a:t>
          </a:r>
          <a:endParaRPr lang="en-US"/>
        </a:p>
      </dgm:t>
    </dgm:pt>
    <dgm:pt modelId="{CF4A1859-40F2-404F-8FFD-0879FD24356A}" type="parTrans" cxnId="{00EB5AA0-0E85-4A3F-961A-5ED890A06822}">
      <dgm:prSet/>
      <dgm:spPr/>
      <dgm:t>
        <a:bodyPr/>
        <a:lstStyle/>
        <a:p>
          <a:endParaRPr lang="en-US"/>
        </a:p>
      </dgm:t>
    </dgm:pt>
    <dgm:pt modelId="{DE77325A-030F-4E7D-BD08-0C39640DC01C}" type="sibTrans" cxnId="{00EB5AA0-0E85-4A3F-961A-5ED890A06822}">
      <dgm:prSet/>
      <dgm:spPr/>
      <dgm:t>
        <a:bodyPr/>
        <a:lstStyle/>
        <a:p>
          <a:endParaRPr lang="en-US"/>
        </a:p>
      </dgm:t>
    </dgm:pt>
    <dgm:pt modelId="{8B551BA0-9576-4F69-BEE2-1A14D9C01FA9}">
      <dgm:prSet/>
      <dgm:spPr/>
      <dgm:t>
        <a:bodyPr/>
        <a:lstStyle/>
        <a:p>
          <a:r>
            <a:rPr lang="nl-NL"/>
            <a:t>Ontplooiing van het individu is belangrijk bij het proces van socialisatie</a:t>
          </a:r>
          <a:endParaRPr lang="en-US"/>
        </a:p>
      </dgm:t>
    </dgm:pt>
    <dgm:pt modelId="{365947B9-2C99-4051-8792-52BCBCB24D74}" type="parTrans" cxnId="{DFD56D41-7D7F-4465-A978-2FECBEFC3770}">
      <dgm:prSet/>
      <dgm:spPr/>
      <dgm:t>
        <a:bodyPr/>
        <a:lstStyle/>
        <a:p>
          <a:endParaRPr lang="en-US"/>
        </a:p>
      </dgm:t>
    </dgm:pt>
    <dgm:pt modelId="{CD009A03-357E-4604-A88E-5F4456C22179}" type="sibTrans" cxnId="{DFD56D41-7D7F-4465-A978-2FECBEFC3770}">
      <dgm:prSet/>
      <dgm:spPr/>
      <dgm:t>
        <a:bodyPr/>
        <a:lstStyle/>
        <a:p>
          <a:endParaRPr lang="en-US"/>
        </a:p>
      </dgm:t>
    </dgm:pt>
    <dgm:pt modelId="{0D62B222-E476-428F-BD85-DC310BD42BFB}">
      <dgm:prSet/>
      <dgm:spPr/>
      <dgm:t>
        <a:bodyPr/>
        <a:lstStyle/>
        <a:p>
          <a:r>
            <a:rPr lang="nl-NL"/>
            <a:t>Overheid moet zich in haar beleid richten op individuen en niet op gezinnen</a:t>
          </a:r>
          <a:endParaRPr lang="en-US"/>
        </a:p>
      </dgm:t>
    </dgm:pt>
    <dgm:pt modelId="{4AF17E82-8521-4A4A-AEA6-18B6B67140BF}" type="parTrans" cxnId="{4FDF3BA8-0CD2-48E4-A501-B2C555887446}">
      <dgm:prSet/>
      <dgm:spPr/>
      <dgm:t>
        <a:bodyPr/>
        <a:lstStyle/>
        <a:p>
          <a:endParaRPr lang="en-US"/>
        </a:p>
      </dgm:t>
    </dgm:pt>
    <dgm:pt modelId="{F7A4D103-767E-429D-A761-EAE9DC4B6D48}" type="sibTrans" cxnId="{4FDF3BA8-0CD2-48E4-A501-B2C555887446}">
      <dgm:prSet/>
      <dgm:spPr/>
      <dgm:t>
        <a:bodyPr/>
        <a:lstStyle/>
        <a:p>
          <a:endParaRPr lang="en-US"/>
        </a:p>
      </dgm:t>
    </dgm:pt>
    <dgm:pt modelId="{3F160769-1F23-490B-ABFB-C378BD4083B0}" type="pres">
      <dgm:prSet presAssocID="{211796DB-4F99-4565-8A53-6460117C2D11}" presName="Name0" presStyleCnt="0">
        <dgm:presLayoutVars>
          <dgm:dir/>
          <dgm:animLvl val="lvl"/>
          <dgm:resizeHandles val="exact"/>
        </dgm:presLayoutVars>
      </dgm:prSet>
      <dgm:spPr/>
    </dgm:pt>
    <dgm:pt modelId="{10208821-F0F4-490C-8B02-3554CC3DCBFA}" type="pres">
      <dgm:prSet presAssocID="{C209983F-4A6F-4B37-8188-37D17704B79A}" presName="composite" presStyleCnt="0"/>
      <dgm:spPr/>
    </dgm:pt>
    <dgm:pt modelId="{8EF45068-DA1E-4280-9ED0-F2429E7DA798}" type="pres">
      <dgm:prSet presAssocID="{C209983F-4A6F-4B37-8188-37D17704B79A}" presName="parTx" presStyleLbl="alignNode1" presStyleIdx="0" presStyleCnt="3">
        <dgm:presLayoutVars>
          <dgm:chMax val="0"/>
          <dgm:chPref val="0"/>
          <dgm:bulletEnabled val="1"/>
        </dgm:presLayoutVars>
      </dgm:prSet>
      <dgm:spPr/>
    </dgm:pt>
    <dgm:pt modelId="{8AAAB268-0970-4C89-99D1-8E7644F29854}" type="pres">
      <dgm:prSet presAssocID="{C209983F-4A6F-4B37-8188-37D17704B79A}" presName="desTx" presStyleLbl="alignAccFollowNode1" presStyleIdx="0" presStyleCnt="3">
        <dgm:presLayoutVars>
          <dgm:bulletEnabled val="1"/>
        </dgm:presLayoutVars>
      </dgm:prSet>
      <dgm:spPr/>
    </dgm:pt>
    <dgm:pt modelId="{767AE3D9-F07A-4150-92EB-08FD51638FA2}" type="pres">
      <dgm:prSet presAssocID="{4A3E294E-AADF-481E-AC77-21915348FCFD}" presName="space" presStyleCnt="0"/>
      <dgm:spPr/>
    </dgm:pt>
    <dgm:pt modelId="{CE06B1D6-2762-4915-955E-74F3894DBE15}" type="pres">
      <dgm:prSet presAssocID="{50EEA090-4FA3-4B44-834A-10DC4E524F29}" presName="composite" presStyleCnt="0"/>
      <dgm:spPr/>
    </dgm:pt>
    <dgm:pt modelId="{2B22C6CA-5271-4716-80DB-0E1B7C3BA875}" type="pres">
      <dgm:prSet presAssocID="{50EEA090-4FA3-4B44-834A-10DC4E524F29}" presName="parTx" presStyleLbl="alignNode1" presStyleIdx="1" presStyleCnt="3">
        <dgm:presLayoutVars>
          <dgm:chMax val="0"/>
          <dgm:chPref val="0"/>
          <dgm:bulletEnabled val="1"/>
        </dgm:presLayoutVars>
      </dgm:prSet>
      <dgm:spPr/>
    </dgm:pt>
    <dgm:pt modelId="{1CF14AA3-8E81-4ED4-9F75-CAE00CDFE16F}" type="pres">
      <dgm:prSet presAssocID="{50EEA090-4FA3-4B44-834A-10DC4E524F29}" presName="desTx" presStyleLbl="alignAccFollowNode1" presStyleIdx="1" presStyleCnt="3">
        <dgm:presLayoutVars>
          <dgm:bulletEnabled val="1"/>
        </dgm:presLayoutVars>
      </dgm:prSet>
      <dgm:spPr/>
    </dgm:pt>
    <dgm:pt modelId="{E97D4117-BDD1-4D9B-9830-F33BE17E970F}" type="pres">
      <dgm:prSet presAssocID="{01D8368F-8F3F-40E7-A721-7C95E7975E59}" presName="space" presStyleCnt="0"/>
      <dgm:spPr/>
    </dgm:pt>
    <dgm:pt modelId="{3056F758-FD43-4AC1-991C-E8D42E9F1AB6}" type="pres">
      <dgm:prSet presAssocID="{734B980D-AD27-4211-8060-C0554059509E}" presName="composite" presStyleCnt="0"/>
      <dgm:spPr/>
    </dgm:pt>
    <dgm:pt modelId="{7E94433A-E9EC-44AC-B000-333817413E52}" type="pres">
      <dgm:prSet presAssocID="{734B980D-AD27-4211-8060-C0554059509E}" presName="parTx" presStyleLbl="alignNode1" presStyleIdx="2" presStyleCnt="3">
        <dgm:presLayoutVars>
          <dgm:chMax val="0"/>
          <dgm:chPref val="0"/>
          <dgm:bulletEnabled val="1"/>
        </dgm:presLayoutVars>
      </dgm:prSet>
      <dgm:spPr/>
    </dgm:pt>
    <dgm:pt modelId="{1C63AD9C-4517-4CBC-BD31-D82D90D8C0C2}" type="pres">
      <dgm:prSet presAssocID="{734B980D-AD27-4211-8060-C0554059509E}" presName="desTx" presStyleLbl="alignAccFollowNode1" presStyleIdx="2" presStyleCnt="3">
        <dgm:presLayoutVars>
          <dgm:bulletEnabled val="1"/>
        </dgm:presLayoutVars>
      </dgm:prSet>
      <dgm:spPr/>
    </dgm:pt>
  </dgm:ptLst>
  <dgm:cxnLst>
    <dgm:cxn modelId="{62ABCB13-C345-44C9-8352-907CF29C433D}" type="presOf" srcId="{95BE804F-3E4A-426B-8615-703DE2551682}" destId="{8AAAB268-0970-4C89-99D1-8E7644F29854}" srcOrd="0" destOrd="1" presId="urn:microsoft.com/office/officeart/2005/8/layout/hList1"/>
    <dgm:cxn modelId="{8DC9BF33-0605-4943-8BB0-3EF22B4BEF7B}" type="presOf" srcId="{50EEA090-4FA3-4B44-834A-10DC4E524F29}" destId="{2B22C6CA-5271-4716-80DB-0E1B7C3BA875}" srcOrd="0" destOrd="0" presId="urn:microsoft.com/office/officeart/2005/8/layout/hList1"/>
    <dgm:cxn modelId="{3A2E293D-62EA-404B-BC26-F83CF4EC506D}" type="presOf" srcId="{82467C56-E42B-47C8-BE0E-F29EE78E3424}" destId="{1CF14AA3-8E81-4ED4-9F75-CAE00CDFE16F}" srcOrd="0" destOrd="1" presId="urn:microsoft.com/office/officeart/2005/8/layout/hList1"/>
    <dgm:cxn modelId="{DFD56D41-7D7F-4465-A978-2FECBEFC3770}" srcId="{734B980D-AD27-4211-8060-C0554059509E}" destId="{8B551BA0-9576-4F69-BEE2-1A14D9C01FA9}" srcOrd="1" destOrd="0" parTransId="{365947B9-2C99-4051-8792-52BCBCB24D74}" sibTransId="{CD009A03-357E-4604-A88E-5F4456C22179}"/>
    <dgm:cxn modelId="{A4C16A63-0257-4D01-92DE-62B42F521247}" type="presOf" srcId="{96295A9F-E383-479A-A893-D996A6FBD16E}" destId="{8AAAB268-0970-4C89-99D1-8E7644F29854}" srcOrd="0" destOrd="0" presId="urn:microsoft.com/office/officeart/2005/8/layout/hList1"/>
    <dgm:cxn modelId="{B923B064-F472-4892-9CA2-4CC462368ACF}" srcId="{211796DB-4F99-4565-8A53-6460117C2D11}" destId="{734B980D-AD27-4211-8060-C0554059509E}" srcOrd="2" destOrd="0" parTransId="{A15DBF52-36A9-4FEA-A12E-C6EA47DFB789}" sibTransId="{4F05128E-2626-47E3-94B0-44CA3A09142C}"/>
    <dgm:cxn modelId="{91F67B68-F5C0-47F2-8EAD-760FDEF8C7C1}" type="presOf" srcId="{C209983F-4A6F-4B37-8188-37D17704B79A}" destId="{8EF45068-DA1E-4280-9ED0-F2429E7DA798}" srcOrd="0" destOrd="0" presId="urn:microsoft.com/office/officeart/2005/8/layout/hList1"/>
    <dgm:cxn modelId="{495FE668-47CF-45F7-8EB5-97719F037F24}" srcId="{C209983F-4A6F-4B37-8188-37D17704B79A}" destId="{95BE804F-3E4A-426B-8615-703DE2551682}" srcOrd="1" destOrd="0" parTransId="{7B85D410-7C96-42E1-855B-71E13954B6DB}" sibTransId="{FDEE728C-EB77-4E5B-8454-A1F7FA29F604}"/>
    <dgm:cxn modelId="{33F6BC4A-9008-4D8B-9A3B-CFCEA38F3154}" type="presOf" srcId="{8B551BA0-9576-4F69-BEE2-1A14D9C01FA9}" destId="{1C63AD9C-4517-4CBC-BD31-D82D90D8C0C2}" srcOrd="0" destOrd="1" presId="urn:microsoft.com/office/officeart/2005/8/layout/hList1"/>
    <dgm:cxn modelId="{5CEC507E-2455-4785-9C7D-264553EFF70E}" srcId="{50EEA090-4FA3-4B44-834A-10DC4E524F29}" destId="{D9BEB4AD-D3EC-4146-90AD-60A6B0111019}" srcOrd="2" destOrd="0" parTransId="{BA53E710-BB35-460F-A2AC-974B5BFB0020}" sibTransId="{F6409AEC-E905-4F73-849C-46503F589A46}"/>
    <dgm:cxn modelId="{992C1C93-BD2A-4B4D-A786-2A25597F4998}" srcId="{C209983F-4A6F-4B37-8188-37D17704B79A}" destId="{21298E76-D51E-4902-A2A3-13AC2A44055D}" srcOrd="2" destOrd="0" parTransId="{9DA5A607-7E7D-49D7-B47C-A8C0802EA698}" sibTransId="{BB96F97C-6AB3-45DB-9B0E-6A8ABC0D2F20}"/>
    <dgm:cxn modelId="{32B75493-8739-4FFC-A953-D2EC92240B4D}" type="presOf" srcId="{734B980D-AD27-4211-8060-C0554059509E}" destId="{7E94433A-E9EC-44AC-B000-333817413E52}" srcOrd="0" destOrd="0" presId="urn:microsoft.com/office/officeart/2005/8/layout/hList1"/>
    <dgm:cxn modelId="{6C030699-6783-4D6E-832D-80BDF2E94062}" srcId="{50EEA090-4FA3-4B44-834A-10DC4E524F29}" destId="{BCA84E5B-8987-49A4-80E4-67A6A2417D1C}" srcOrd="0" destOrd="0" parTransId="{B3D2D75D-1488-4444-829D-D14E229F3B7E}" sibTransId="{003A6B37-4C06-4CC2-AE74-EFE87246CDEC}"/>
    <dgm:cxn modelId="{00EB5AA0-0E85-4A3F-961A-5ED890A06822}" srcId="{734B980D-AD27-4211-8060-C0554059509E}" destId="{2DD1B82A-B58C-455F-81D5-B2DD47A7DE0D}" srcOrd="0" destOrd="0" parTransId="{CF4A1859-40F2-404F-8FFD-0879FD24356A}" sibTransId="{DE77325A-030F-4E7D-BD08-0C39640DC01C}"/>
    <dgm:cxn modelId="{4FDF3BA8-0CD2-48E4-A501-B2C555887446}" srcId="{734B980D-AD27-4211-8060-C0554059509E}" destId="{0D62B222-E476-428F-BD85-DC310BD42BFB}" srcOrd="2" destOrd="0" parTransId="{4AF17E82-8521-4A4A-AEA6-18B6B67140BF}" sibTransId="{F7A4D103-767E-429D-A761-EAE9DC4B6D48}"/>
    <dgm:cxn modelId="{7849A0AC-A8C0-47EF-9285-1F6FC7F7CC43}" type="presOf" srcId="{2DD1B82A-B58C-455F-81D5-B2DD47A7DE0D}" destId="{1C63AD9C-4517-4CBC-BD31-D82D90D8C0C2}" srcOrd="0" destOrd="0" presId="urn:microsoft.com/office/officeart/2005/8/layout/hList1"/>
    <dgm:cxn modelId="{9BA5E3AC-7676-475F-97F7-9168E130AE70}" type="presOf" srcId="{0D62B222-E476-428F-BD85-DC310BD42BFB}" destId="{1C63AD9C-4517-4CBC-BD31-D82D90D8C0C2}" srcOrd="0" destOrd="2" presId="urn:microsoft.com/office/officeart/2005/8/layout/hList1"/>
    <dgm:cxn modelId="{B27D14AE-8935-4344-9671-8435055CDA9C}" type="presOf" srcId="{21298E76-D51E-4902-A2A3-13AC2A44055D}" destId="{8AAAB268-0970-4C89-99D1-8E7644F29854}" srcOrd="0" destOrd="2" presId="urn:microsoft.com/office/officeart/2005/8/layout/hList1"/>
    <dgm:cxn modelId="{EC8BF1B4-EAD4-4640-B58D-34D5C5B8ECF2}" type="presOf" srcId="{BCA84E5B-8987-49A4-80E4-67A6A2417D1C}" destId="{1CF14AA3-8E81-4ED4-9F75-CAE00CDFE16F}" srcOrd="0" destOrd="0" presId="urn:microsoft.com/office/officeart/2005/8/layout/hList1"/>
    <dgm:cxn modelId="{26D087B8-0ED4-4A54-808D-CEFC56510A33}" type="presOf" srcId="{D9BEB4AD-D3EC-4146-90AD-60A6B0111019}" destId="{1CF14AA3-8E81-4ED4-9F75-CAE00CDFE16F}" srcOrd="0" destOrd="2" presId="urn:microsoft.com/office/officeart/2005/8/layout/hList1"/>
    <dgm:cxn modelId="{5EBC4BC1-38EA-46D0-9D52-3BF9D1CDA8F0}" srcId="{211796DB-4F99-4565-8A53-6460117C2D11}" destId="{50EEA090-4FA3-4B44-834A-10DC4E524F29}" srcOrd="1" destOrd="0" parTransId="{177FC604-B53F-4CDB-9133-D6648452A7E6}" sibTransId="{01D8368F-8F3F-40E7-A721-7C95E7975E59}"/>
    <dgm:cxn modelId="{FA2C4BDD-5E15-476C-8E5A-D10D33D88687}" srcId="{50EEA090-4FA3-4B44-834A-10DC4E524F29}" destId="{82467C56-E42B-47C8-BE0E-F29EE78E3424}" srcOrd="1" destOrd="0" parTransId="{28514434-BB7A-400A-B2CC-D8DE7556CBA2}" sibTransId="{CFCBB3D8-F3D2-4A70-9398-084E657D8A01}"/>
    <dgm:cxn modelId="{525302E5-7CC8-49E7-B14B-AB5C5D18DE43}" type="presOf" srcId="{211796DB-4F99-4565-8A53-6460117C2D11}" destId="{3F160769-1F23-490B-ABFB-C378BD4083B0}" srcOrd="0" destOrd="0" presId="urn:microsoft.com/office/officeart/2005/8/layout/hList1"/>
    <dgm:cxn modelId="{747230E9-0921-4F32-BBAA-19021C7C28E9}" srcId="{211796DB-4F99-4565-8A53-6460117C2D11}" destId="{C209983F-4A6F-4B37-8188-37D17704B79A}" srcOrd="0" destOrd="0" parTransId="{D4E2F8BD-54CF-4E44-B62D-AF688135D0E0}" sibTransId="{4A3E294E-AADF-481E-AC77-21915348FCFD}"/>
    <dgm:cxn modelId="{014B4EF5-7A03-4653-9BD5-DF975D59FE05}" srcId="{C209983F-4A6F-4B37-8188-37D17704B79A}" destId="{96295A9F-E383-479A-A893-D996A6FBD16E}" srcOrd="0" destOrd="0" parTransId="{3BF0F88E-CF14-4736-BF4D-6E923545C327}" sibTransId="{E6783EF8-FC34-4F91-9C69-534D26BE4647}"/>
    <dgm:cxn modelId="{5387EBB1-C02D-4739-9E1F-93CDC9227541}" type="presParOf" srcId="{3F160769-1F23-490B-ABFB-C378BD4083B0}" destId="{10208821-F0F4-490C-8B02-3554CC3DCBFA}" srcOrd="0" destOrd="0" presId="urn:microsoft.com/office/officeart/2005/8/layout/hList1"/>
    <dgm:cxn modelId="{67DEC206-F3F0-4C66-BDE9-5165EA7CF2B3}" type="presParOf" srcId="{10208821-F0F4-490C-8B02-3554CC3DCBFA}" destId="{8EF45068-DA1E-4280-9ED0-F2429E7DA798}" srcOrd="0" destOrd="0" presId="urn:microsoft.com/office/officeart/2005/8/layout/hList1"/>
    <dgm:cxn modelId="{78FFA955-EDA8-4374-A7CE-823A1733968B}" type="presParOf" srcId="{10208821-F0F4-490C-8B02-3554CC3DCBFA}" destId="{8AAAB268-0970-4C89-99D1-8E7644F29854}" srcOrd="1" destOrd="0" presId="urn:microsoft.com/office/officeart/2005/8/layout/hList1"/>
    <dgm:cxn modelId="{14EC8874-C535-4E89-A49F-00AFE0B9DE0F}" type="presParOf" srcId="{3F160769-1F23-490B-ABFB-C378BD4083B0}" destId="{767AE3D9-F07A-4150-92EB-08FD51638FA2}" srcOrd="1" destOrd="0" presId="urn:microsoft.com/office/officeart/2005/8/layout/hList1"/>
    <dgm:cxn modelId="{F81373DC-1C81-4753-8658-28506F6FA1E2}" type="presParOf" srcId="{3F160769-1F23-490B-ABFB-C378BD4083B0}" destId="{CE06B1D6-2762-4915-955E-74F3894DBE15}" srcOrd="2" destOrd="0" presId="urn:microsoft.com/office/officeart/2005/8/layout/hList1"/>
    <dgm:cxn modelId="{8EF5FAED-9C5F-40C6-9231-8B8A19591DE1}" type="presParOf" srcId="{CE06B1D6-2762-4915-955E-74F3894DBE15}" destId="{2B22C6CA-5271-4716-80DB-0E1B7C3BA875}" srcOrd="0" destOrd="0" presId="urn:microsoft.com/office/officeart/2005/8/layout/hList1"/>
    <dgm:cxn modelId="{346ACEEC-1D7F-44DE-94D6-2A74770A1499}" type="presParOf" srcId="{CE06B1D6-2762-4915-955E-74F3894DBE15}" destId="{1CF14AA3-8E81-4ED4-9F75-CAE00CDFE16F}" srcOrd="1" destOrd="0" presId="urn:microsoft.com/office/officeart/2005/8/layout/hList1"/>
    <dgm:cxn modelId="{C28E090C-9D8D-4156-8395-67BC2365B633}" type="presParOf" srcId="{3F160769-1F23-490B-ABFB-C378BD4083B0}" destId="{E97D4117-BDD1-4D9B-9830-F33BE17E970F}" srcOrd="3" destOrd="0" presId="urn:microsoft.com/office/officeart/2005/8/layout/hList1"/>
    <dgm:cxn modelId="{36A888D0-A068-4E10-B379-3CA4AB0A6BB2}" type="presParOf" srcId="{3F160769-1F23-490B-ABFB-C378BD4083B0}" destId="{3056F758-FD43-4AC1-991C-E8D42E9F1AB6}" srcOrd="4" destOrd="0" presId="urn:microsoft.com/office/officeart/2005/8/layout/hList1"/>
    <dgm:cxn modelId="{393FD649-0A77-4D91-92F9-F9ADF23B845E}" type="presParOf" srcId="{3056F758-FD43-4AC1-991C-E8D42E9F1AB6}" destId="{7E94433A-E9EC-44AC-B000-333817413E52}" srcOrd="0" destOrd="0" presId="urn:microsoft.com/office/officeart/2005/8/layout/hList1"/>
    <dgm:cxn modelId="{9A04D3D3-EABC-4231-AAB5-7F54A267C873}" type="presParOf" srcId="{3056F758-FD43-4AC1-991C-E8D42E9F1AB6}" destId="{1C63AD9C-4517-4CBC-BD31-D82D90D8C0C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7B6A63-5105-484D-BE1F-C176EF3C32BB}">
      <dsp:nvSpPr>
        <dsp:cNvPr id="0" name=""/>
        <dsp:cNvSpPr/>
      </dsp:nvSpPr>
      <dsp:spPr>
        <a:xfrm>
          <a:off x="0" y="93600"/>
          <a:ext cx="4872038" cy="2162160"/>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NL" sz="2100" b="0" i="0" kern="1200"/>
            <a:t>De informatie die gegeven wordt door de media betreft niet alleen feiten, maar bevat ook een interpretatie van gebeurtenissen en heeft daarmee een socialiserende werking. </a:t>
          </a:r>
          <a:endParaRPr lang="en-US" sz="2100" kern="1200"/>
        </a:p>
      </dsp:txBody>
      <dsp:txXfrm>
        <a:off x="105548" y="199148"/>
        <a:ext cx="4660942" cy="1951064"/>
      </dsp:txXfrm>
    </dsp:sp>
    <dsp:sp modelId="{86912A3B-831A-4CC6-B6B5-13528DFEF2DD}">
      <dsp:nvSpPr>
        <dsp:cNvPr id="0" name=""/>
        <dsp:cNvSpPr/>
      </dsp:nvSpPr>
      <dsp:spPr>
        <a:xfrm>
          <a:off x="0" y="2316240"/>
          <a:ext cx="4872038" cy="2162160"/>
        </a:xfrm>
        <a:prstGeom prst="roundRect">
          <a:avLst/>
        </a:prstGeom>
        <a:gradFill rotWithShape="0">
          <a:gsLst>
            <a:gs pos="0">
              <a:schemeClr val="accent2">
                <a:hueOff val="-1330735"/>
                <a:satOff val="8216"/>
                <a:lumOff val="-1176"/>
                <a:alphaOff val="0"/>
                <a:tint val="98000"/>
                <a:lumMod val="114000"/>
              </a:schemeClr>
            </a:gs>
            <a:gs pos="100000">
              <a:schemeClr val="accent2">
                <a:hueOff val="-1330735"/>
                <a:satOff val="8216"/>
                <a:lumOff val="-1176"/>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NL" sz="2100" b="0" i="0" kern="1200"/>
            <a:t>Ook de (soms verborgen) waarden, normen, rolmodellen en rolpatronen, vooroordelen en stereotypen worden door de media doorgegeven. </a:t>
          </a:r>
          <a:endParaRPr lang="en-US" sz="2100" kern="1200"/>
        </a:p>
      </dsp:txBody>
      <dsp:txXfrm>
        <a:off x="105548" y="2421788"/>
        <a:ext cx="4660942" cy="19510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71EC91-1786-4147-975A-A65E1799012A}">
      <dsp:nvSpPr>
        <dsp:cNvPr id="0" name=""/>
        <dsp:cNvSpPr/>
      </dsp:nvSpPr>
      <dsp:spPr>
        <a:xfrm>
          <a:off x="13604" y="334567"/>
          <a:ext cx="1078207" cy="107820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72E29D-39A9-4BA9-99EB-BE056341862C}">
      <dsp:nvSpPr>
        <dsp:cNvPr id="0" name=""/>
        <dsp:cNvSpPr/>
      </dsp:nvSpPr>
      <dsp:spPr>
        <a:xfrm>
          <a:off x="240027" y="560990"/>
          <a:ext cx="625360" cy="6253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AC36273-0C6E-4CD1-9441-2C07AD83537A}">
      <dsp:nvSpPr>
        <dsp:cNvPr id="0" name=""/>
        <dsp:cNvSpPr/>
      </dsp:nvSpPr>
      <dsp:spPr>
        <a:xfrm>
          <a:off x="1322856" y="334567"/>
          <a:ext cx="2541489" cy="1078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nl-NL" sz="1200" kern="1200"/>
            <a:t>A. Selectiviteitshypothese: mensen zijn selectief in hun mediagebruik, waardoor media slechts beperkte invloed hebben. </a:t>
          </a:r>
          <a:endParaRPr lang="en-US" sz="1200" kern="1200"/>
        </a:p>
      </dsp:txBody>
      <dsp:txXfrm>
        <a:off x="1322856" y="334567"/>
        <a:ext cx="2541489" cy="1078207"/>
      </dsp:txXfrm>
    </dsp:sp>
    <dsp:sp modelId="{D7B29182-D5AB-405C-A21D-20CB1666E49F}">
      <dsp:nvSpPr>
        <dsp:cNvPr id="0" name=""/>
        <dsp:cNvSpPr/>
      </dsp:nvSpPr>
      <dsp:spPr>
        <a:xfrm>
          <a:off x="4307181" y="334567"/>
          <a:ext cx="1078207" cy="107820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69764D-828D-4F2E-81EC-4EFE80675F2A}">
      <dsp:nvSpPr>
        <dsp:cNvPr id="0" name=""/>
        <dsp:cNvSpPr/>
      </dsp:nvSpPr>
      <dsp:spPr>
        <a:xfrm>
          <a:off x="4533605" y="560990"/>
          <a:ext cx="625360" cy="6253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662A46F-AB71-4F45-A0B1-361813B2EEF0}">
      <dsp:nvSpPr>
        <dsp:cNvPr id="0" name=""/>
        <dsp:cNvSpPr/>
      </dsp:nvSpPr>
      <dsp:spPr>
        <a:xfrm>
          <a:off x="5616434" y="334567"/>
          <a:ext cx="2541489" cy="1078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nl-NL" sz="1200" kern="1200"/>
            <a:t>B. Opinieleidershypothese: mensen zijn geneigd hun rolmodel (in dit geval Angelina Jolie) te volgen, waarmee zij als opinieleider invloed heeft.</a:t>
          </a:r>
          <a:endParaRPr lang="en-US" sz="1200" kern="1200"/>
        </a:p>
      </dsp:txBody>
      <dsp:txXfrm>
        <a:off x="5616434" y="334567"/>
        <a:ext cx="2541489" cy="1078207"/>
      </dsp:txXfrm>
    </dsp:sp>
    <dsp:sp modelId="{F4737C41-C8B4-4E4F-8DFE-550D30B05E70}">
      <dsp:nvSpPr>
        <dsp:cNvPr id="0" name=""/>
        <dsp:cNvSpPr/>
      </dsp:nvSpPr>
      <dsp:spPr>
        <a:xfrm>
          <a:off x="13604" y="1991502"/>
          <a:ext cx="1078207" cy="107820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9F95D5-213A-44A6-9A3B-D86086C357EA}">
      <dsp:nvSpPr>
        <dsp:cNvPr id="0" name=""/>
        <dsp:cNvSpPr/>
      </dsp:nvSpPr>
      <dsp:spPr>
        <a:xfrm>
          <a:off x="240027" y="2217925"/>
          <a:ext cx="625360" cy="6253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15ADAC5-1122-46A1-A6AA-28A1BD1FD122}">
      <dsp:nvSpPr>
        <dsp:cNvPr id="0" name=""/>
        <dsp:cNvSpPr/>
      </dsp:nvSpPr>
      <dsp:spPr>
        <a:xfrm>
          <a:off x="1322856" y="1991502"/>
          <a:ext cx="2541489" cy="1078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nl-NL" sz="1200" kern="1200"/>
            <a:t>C. Media framing hypothese: de manier waarop een onderwerp is beschreven heeft invloed op hoe mensen over dat onderwerp denken. </a:t>
          </a:r>
          <a:endParaRPr lang="en-US" sz="1200" kern="1200"/>
        </a:p>
      </dsp:txBody>
      <dsp:txXfrm>
        <a:off x="1322856" y="1991502"/>
        <a:ext cx="2541489" cy="1078207"/>
      </dsp:txXfrm>
    </dsp:sp>
    <dsp:sp modelId="{E1A0DE39-B10F-4800-9896-668616075B9A}">
      <dsp:nvSpPr>
        <dsp:cNvPr id="0" name=""/>
        <dsp:cNvSpPr/>
      </dsp:nvSpPr>
      <dsp:spPr>
        <a:xfrm>
          <a:off x="4307181" y="1991502"/>
          <a:ext cx="1078207" cy="1078207"/>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86C3A9-60AC-443A-A479-EC36A7C1531F}">
      <dsp:nvSpPr>
        <dsp:cNvPr id="0" name=""/>
        <dsp:cNvSpPr/>
      </dsp:nvSpPr>
      <dsp:spPr>
        <a:xfrm>
          <a:off x="4533605" y="2217925"/>
          <a:ext cx="625360" cy="6253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CA83A56-A437-4D48-AAE6-D13EBB06882A}">
      <dsp:nvSpPr>
        <dsp:cNvPr id="0" name=""/>
        <dsp:cNvSpPr/>
      </dsp:nvSpPr>
      <dsp:spPr>
        <a:xfrm>
          <a:off x="5616434" y="1991502"/>
          <a:ext cx="2541489" cy="1078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nl-NL" sz="1200" kern="1200"/>
            <a:t>D. Cultivatiehypothese: bepaalde soorten programma’s beïnvloeden het beeld dat mensen van de werkelijkheid hebben, wanneer zij veel naar dit soort programma’s kijken.</a:t>
          </a:r>
          <a:endParaRPr lang="en-US" sz="1200" kern="1200"/>
        </a:p>
      </dsp:txBody>
      <dsp:txXfrm>
        <a:off x="5616434" y="1991502"/>
        <a:ext cx="2541489" cy="10782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F45068-DA1E-4280-9ED0-F2429E7DA798}">
      <dsp:nvSpPr>
        <dsp:cNvPr id="0" name=""/>
        <dsp:cNvSpPr/>
      </dsp:nvSpPr>
      <dsp:spPr>
        <a:xfrm>
          <a:off x="2553" y="61286"/>
          <a:ext cx="2489762" cy="471510"/>
        </a:xfrm>
        <a:prstGeom prst="rect">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nl-NL" sz="1300" kern="1200"/>
            <a:t>Socialisme- sociaaldemocratie</a:t>
          </a:r>
          <a:endParaRPr lang="en-US" sz="1300" kern="1200"/>
        </a:p>
      </dsp:txBody>
      <dsp:txXfrm>
        <a:off x="2553" y="61286"/>
        <a:ext cx="2489762" cy="471510"/>
      </dsp:txXfrm>
    </dsp:sp>
    <dsp:sp modelId="{8AAAB268-0970-4C89-99D1-8E7644F29854}">
      <dsp:nvSpPr>
        <dsp:cNvPr id="0" name=""/>
        <dsp:cNvSpPr/>
      </dsp:nvSpPr>
      <dsp:spPr>
        <a:xfrm>
          <a:off x="2553" y="532796"/>
          <a:ext cx="2489762" cy="2810193"/>
        </a:xfrm>
        <a:prstGeom prst="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nl-NL" sz="1300" kern="1200"/>
            <a:t>Gelijkheid + gelijkwaardigheid moet overheid realiseren</a:t>
          </a:r>
          <a:endParaRPr lang="en-US" sz="1300" kern="1200"/>
        </a:p>
        <a:p>
          <a:pPr marL="114300" lvl="1" indent="-114300" algn="l" defTabSz="577850">
            <a:lnSpc>
              <a:spcPct val="90000"/>
            </a:lnSpc>
            <a:spcBef>
              <a:spcPct val="0"/>
            </a:spcBef>
            <a:spcAft>
              <a:spcPct val="15000"/>
            </a:spcAft>
            <a:buChar char="•"/>
          </a:pPr>
          <a:r>
            <a:rPr lang="nl-NL" sz="1300" kern="1200"/>
            <a:t>Emancipatie moet door de overheid nagestreefd worden</a:t>
          </a:r>
          <a:endParaRPr lang="en-US" sz="1300" kern="1200"/>
        </a:p>
        <a:p>
          <a:pPr marL="114300" lvl="1" indent="-114300" algn="l" defTabSz="577850">
            <a:lnSpc>
              <a:spcPct val="90000"/>
            </a:lnSpc>
            <a:spcBef>
              <a:spcPct val="0"/>
            </a:spcBef>
            <a:spcAft>
              <a:spcPct val="15000"/>
            </a:spcAft>
            <a:buChar char="•"/>
          </a:pPr>
          <a:r>
            <a:rPr lang="nl-NL" sz="1300" kern="1200"/>
            <a:t>Opvoeding en school zijn bedoeld om maatschappelijke waarden en normen te leren</a:t>
          </a:r>
          <a:endParaRPr lang="en-US" sz="1300" kern="1200"/>
        </a:p>
      </dsp:txBody>
      <dsp:txXfrm>
        <a:off x="2553" y="532796"/>
        <a:ext cx="2489762" cy="2810193"/>
      </dsp:txXfrm>
    </dsp:sp>
    <dsp:sp modelId="{2B22C6CA-5271-4716-80DB-0E1B7C3BA875}">
      <dsp:nvSpPr>
        <dsp:cNvPr id="0" name=""/>
        <dsp:cNvSpPr/>
      </dsp:nvSpPr>
      <dsp:spPr>
        <a:xfrm>
          <a:off x="2840882" y="61286"/>
          <a:ext cx="2489762" cy="471510"/>
        </a:xfrm>
        <a:prstGeom prst="rect">
          <a:avLst/>
        </a:prstGeom>
        <a:solidFill>
          <a:schemeClr val="accent2">
            <a:hueOff val="-665368"/>
            <a:satOff val="4108"/>
            <a:lumOff val="-588"/>
            <a:alphaOff val="0"/>
          </a:schemeClr>
        </a:solidFill>
        <a:ln w="19050" cap="rnd" cmpd="sng" algn="ctr">
          <a:solidFill>
            <a:schemeClr val="accent2">
              <a:hueOff val="-665368"/>
              <a:satOff val="4108"/>
              <a:lumOff val="-58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nl-NL" sz="1300" kern="1200"/>
            <a:t>Confessionalisme- christendemocratie</a:t>
          </a:r>
          <a:endParaRPr lang="en-US" sz="1300" kern="1200"/>
        </a:p>
      </dsp:txBody>
      <dsp:txXfrm>
        <a:off x="2840882" y="61286"/>
        <a:ext cx="2489762" cy="471510"/>
      </dsp:txXfrm>
    </dsp:sp>
    <dsp:sp modelId="{1CF14AA3-8E81-4ED4-9F75-CAE00CDFE16F}">
      <dsp:nvSpPr>
        <dsp:cNvPr id="0" name=""/>
        <dsp:cNvSpPr/>
      </dsp:nvSpPr>
      <dsp:spPr>
        <a:xfrm>
          <a:off x="2840882" y="532796"/>
          <a:ext cx="2489762" cy="2810193"/>
        </a:xfrm>
        <a:prstGeom prst="rect">
          <a:avLst/>
        </a:prstGeom>
        <a:solidFill>
          <a:schemeClr val="accent2">
            <a:tint val="40000"/>
            <a:alpha val="90000"/>
            <a:hueOff val="-815231"/>
            <a:satOff val="5224"/>
            <a:lumOff val="238"/>
            <a:alphaOff val="0"/>
          </a:schemeClr>
        </a:solidFill>
        <a:ln w="19050" cap="rnd" cmpd="sng" algn="ctr">
          <a:solidFill>
            <a:schemeClr val="accent2">
              <a:tint val="40000"/>
              <a:alpha val="90000"/>
              <a:hueOff val="-815231"/>
              <a:satOff val="5224"/>
              <a:lumOff val="23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nl-NL" sz="1300" kern="1200"/>
            <a:t>Gezin, school en het maatschappelijk middenveld zijn belangrijke socialisatoren</a:t>
          </a:r>
          <a:endParaRPr lang="en-US" sz="1300" kern="1200"/>
        </a:p>
        <a:p>
          <a:pPr marL="114300" lvl="1" indent="-114300" algn="l" defTabSz="577850">
            <a:lnSpc>
              <a:spcPct val="90000"/>
            </a:lnSpc>
            <a:spcBef>
              <a:spcPct val="0"/>
            </a:spcBef>
            <a:spcAft>
              <a:spcPct val="15000"/>
            </a:spcAft>
            <a:buChar char="•"/>
          </a:pPr>
          <a:r>
            <a:rPr lang="nl-NL" sz="1300" kern="1200"/>
            <a:t>Overheid moet zich hier niet teveel mee bemoeien</a:t>
          </a:r>
          <a:endParaRPr lang="en-US" sz="1300" kern="1200"/>
        </a:p>
        <a:p>
          <a:pPr marL="114300" lvl="1" indent="-114300" algn="l" defTabSz="577850">
            <a:lnSpc>
              <a:spcPct val="90000"/>
            </a:lnSpc>
            <a:spcBef>
              <a:spcPct val="0"/>
            </a:spcBef>
            <a:spcAft>
              <a:spcPct val="15000"/>
            </a:spcAft>
            <a:buChar char="•"/>
          </a:pPr>
          <a:r>
            <a:rPr lang="nl-NL" sz="1300" kern="1200"/>
            <a:t>Er moet een soort ‘staatsvrije ruimte’ zijn (waar de overheid de aanpak van problemen overlaat aan vrijwilligersorganisaties, maatschappelijk middenveld)</a:t>
          </a:r>
          <a:endParaRPr lang="en-US" sz="1300" kern="1200"/>
        </a:p>
      </dsp:txBody>
      <dsp:txXfrm>
        <a:off x="2840882" y="532796"/>
        <a:ext cx="2489762" cy="2810193"/>
      </dsp:txXfrm>
    </dsp:sp>
    <dsp:sp modelId="{7E94433A-E9EC-44AC-B000-333817413E52}">
      <dsp:nvSpPr>
        <dsp:cNvPr id="0" name=""/>
        <dsp:cNvSpPr/>
      </dsp:nvSpPr>
      <dsp:spPr>
        <a:xfrm>
          <a:off x="5679211" y="61286"/>
          <a:ext cx="2489762" cy="471510"/>
        </a:xfrm>
        <a:prstGeom prst="rect">
          <a:avLst/>
        </a:prstGeom>
        <a:solidFill>
          <a:schemeClr val="accent2">
            <a:hueOff val="-1330735"/>
            <a:satOff val="8216"/>
            <a:lumOff val="-1176"/>
            <a:alphaOff val="0"/>
          </a:schemeClr>
        </a:solidFill>
        <a:ln w="19050" cap="rnd" cmpd="sng" algn="ctr">
          <a:solidFill>
            <a:schemeClr val="accent2">
              <a:hueOff val="-1330735"/>
              <a:satOff val="8216"/>
              <a:lumOff val="-117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nl-NL" sz="1300" kern="1200"/>
            <a:t>Liberalisme </a:t>
          </a:r>
          <a:endParaRPr lang="en-US" sz="1300" kern="1200"/>
        </a:p>
      </dsp:txBody>
      <dsp:txXfrm>
        <a:off x="5679211" y="61286"/>
        <a:ext cx="2489762" cy="471510"/>
      </dsp:txXfrm>
    </dsp:sp>
    <dsp:sp modelId="{1C63AD9C-4517-4CBC-BD31-D82D90D8C0C2}">
      <dsp:nvSpPr>
        <dsp:cNvPr id="0" name=""/>
        <dsp:cNvSpPr/>
      </dsp:nvSpPr>
      <dsp:spPr>
        <a:xfrm>
          <a:off x="5679211" y="532796"/>
          <a:ext cx="2489762" cy="2810193"/>
        </a:xfrm>
        <a:prstGeom prst="rect">
          <a:avLst/>
        </a:prstGeom>
        <a:solidFill>
          <a:schemeClr val="accent2">
            <a:tint val="40000"/>
            <a:alpha val="90000"/>
            <a:hueOff val="-1630462"/>
            <a:satOff val="10447"/>
            <a:lumOff val="477"/>
            <a:alphaOff val="0"/>
          </a:schemeClr>
        </a:solidFill>
        <a:ln w="19050" cap="rnd" cmpd="sng" algn="ctr">
          <a:solidFill>
            <a:schemeClr val="accent2">
              <a:tint val="40000"/>
              <a:alpha val="90000"/>
              <a:hueOff val="-1630462"/>
              <a:satOff val="10447"/>
              <a:lumOff val="47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nl-NL" sz="1300" kern="1200"/>
            <a:t>Individuele rechten en vrijheden zijn belangrijk</a:t>
          </a:r>
          <a:endParaRPr lang="en-US" sz="1300" kern="1200"/>
        </a:p>
        <a:p>
          <a:pPr marL="114300" lvl="1" indent="-114300" algn="l" defTabSz="577850">
            <a:lnSpc>
              <a:spcPct val="90000"/>
            </a:lnSpc>
            <a:spcBef>
              <a:spcPct val="0"/>
            </a:spcBef>
            <a:spcAft>
              <a:spcPct val="15000"/>
            </a:spcAft>
            <a:buChar char="•"/>
          </a:pPr>
          <a:r>
            <a:rPr lang="nl-NL" sz="1300" kern="1200"/>
            <a:t>Ontplooiing van het individu is belangrijk bij het proces van socialisatie</a:t>
          </a:r>
          <a:endParaRPr lang="en-US" sz="1300" kern="1200"/>
        </a:p>
        <a:p>
          <a:pPr marL="114300" lvl="1" indent="-114300" algn="l" defTabSz="577850">
            <a:lnSpc>
              <a:spcPct val="90000"/>
            </a:lnSpc>
            <a:spcBef>
              <a:spcPct val="0"/>
            </a:spcBef>
            <a:spcAft>
              <a:spcPct val="15000"/>
            </a:spcAft>
            <a:buChar char="•"/>
          </a:pPr>
          <a:r>
            <a:rPr lang="nl-NL" sz="1300" kern="1200"/>
            <a:t>Overheid moet zich in haar beleid richten op individuen en niet op gezinnen</a:t>
          </a:r>
          <a:endParaRPr lang="en-US" sz="1300" kern="1200"/>
        </a:p>
      </dsp:txBody>
      <dsp:txXfrm>
        <a:off x="5679211" y="532796"/>
        <a:ext cx="2489762" cy="281019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661FA4-5E11-4CB1-9239-C06B946CF52F}" type="datetimeFigureOut">
              <a:rPr lang="nl-NL" smtClean="0"/>
              <a:t>29-5-2020</a:t>
            </a:fld>
            <a:endParaRPr lang="nl-NL"/>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63138D-CE2F-436B-9055-B4BAEDA0DDFB}" type="slidenum">
              <a:rPr lang="nl-NL" smtClean="0"/>
              <a:t>‹nr.›</a:t>
            </a:fld>
            <a:endParaRPr lang="nl-NL"/>
          </a:p>
        </p:txBody>
      </p:sp>
    </p:spTree>
    <p:extLst>
      <p:ext uri="{BB962C8B-B14F-4D97-AF65-F5344CB8AC3E}">
        <p14:creationId xmlns:p14="http://schemas.microsoft.com/office/powerpoint/2010/main" val="38478244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32ECF5-C53F-4B95-A9BD-6FC71E3DE139}" type="datetimeFigureOut">
              <a:rPr lang="nl-NL" smtClean="0"/>
              <a:t>29-5-2020</a:t>
            </a:fld>
            <a:endParaRPr lang="nl-NL"/>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0E3478-317E-402C-A70A-952BBB0FA022}" type="slidenum">
              <a:rPr lang="nl-NL" smtClean="0"/>
              <a:t>‹nr.›</a:t>
            </a:fld>
            <a:endParaRPr lang="nl-NL"/>
          </a:p>
        </p:txBody>
      </p:sp>
    </p:spTree>
    <p:extLst>
      <p:ext uri="{BB962C8B-B14F-4D97-AF65-F5344CB8AC3E}">
        <p14:creationId xmlns:p14="http://schemas.microsoft.com/office/powerpoint/2010/main" val="3810490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9164C890-BABF-4C28-87CD-3CA872E991DB}" type="slidenum">
              <a:rPr lang="nl-NL" smtClean="0"/>
              <a:t>9</a:t>
            </a:fld>
            <a:endParaRPr lang="nl-NL"/>
          </a:p>
        </p:txBody>
      </p:sp>
    </p:spTree>
    <p:extLst>
      <p:ext uri="{BB962C8B-B14F-4D97-AF65-F5344CB8AC3E}">
        <p14:creationId xmlns:p14="http://schemas.microsoft.com/office/powerpoint/2010/main" val="487268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20E3478-317E-402C-A70A-952BBB0FA022}" type="slidenum">
              <a:rPr lang="nl-NL" smtClean="0"/>
              <a:t>26</a:t>
            </a:fld>
            <a:endParaRPr lang="nl-NL"/>
          </a:p>
        </p:txBody>
      </p:sp>
    </p:spTree>
    <p:extLst>
      <p:ext uri="{BB962C8B-B14F-4D97-AF65-F5344CB8AC3E}">
        <p14:creationId xmlns:p14="http://schemas.microsoft.com/office/powerpoint/2010/main" val="1066274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nl-NL"/>
              <a:t>Klik om de stijl te bewerken</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6F579CFE-4931-4CD0-B740-E3DF17EC4D7C}" type="datetimeFigureOut">
              <a:rPr lang="nl-NL" smtClean="0"/>
              <a:t>29-5-2020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231F0B8-7E3B-4D65-BCB5-C6B7BB4E1414}" type="slidenum">
              <a:rPr lang="nl-NL" smtClean="0"/>
              <a:t>‹nr.›</a:t>
            </a:fld>
            <a:endParaRPr lang="nl-NL"/>
          </a:p>
        </p:txBody>
      </p:sp>
    </p:spTree>
    <p:extLst>
      <p:ext uri="{BB962C8B-B14F-4D97-AF65-F5344CB8AC3E}">
        <p14:creationId xmlns:p14="http://schemas.microsoft.com/office/powerpoint/2010/main" val="663609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6F579CFE-4931-4CD0-B740-E3DF17EC4D7C}" type="datetimeFigureOut">
              <a:rPr lang="nl-NL" smtClean="0"/>
              <a:t>29-5-2020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231F0B8-7E3B-4D65-BCB5-C6B7BB4E1414}" type="slidenum">
              <a:rPr lang="nl-NL" smtClean="0"/>
              <a:t>‹nr.›</a:t>
            </a:fld>
            <a:endParaRPr lang="nl-NL"/>
          </a:p>
        </p:txBody>
      </p:sp>
    </p:spTree>
    <p:extLst>
      <p:ext uri="{BB962C8B-B14F-4D97-AF65-F5344CB8AC3E}">
        <p14:creationId xmlns:p14="http://schemas.microsoft.com/office/powerpoint/2010/main" val="852862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nl-NL"/>
              <a:t>Klik om de stijl te bewerken</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6F579CFE-4931-4CD0-B740-E3DF17EC4D7C}" type="datetimeFigureOut">
              <a:rPr lang="nl-NL" smtClean="0"/>
              <a:t>29-5-2020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231F0B8-7E3B-4D65-BCB5-C6B7BB4E1414}" type="slidenum">
              <a:rPr lang="nl-NL" smtClean="0"/>
              <a:t>‹nr.›</a:t>
            </a:fld>
            <a:endParaRPr lang="nl-NL"/>
          </a:p>
        </p:txBody>
      </p:sp>
    </p:spTree>
    <p:extLst>
      <p:ext uri="{BB962C8B-B14F-4D97-AF65-F5344CB8AC3E}">
        <p14:creationId xmlns:p14="http://schemas.microsoft.com/office/powerpoint/2010/main" val="4071230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nl-NL"/>
              <a:t>Klik om de stijl te bewerken</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6F579CFE-4931-4CD0-B740-E3DF17EC4D7C}" type="datetimeFigureOut">
              <a:rPr lang="nl-NL" smtClean="0"/>
              <a:t>29-5-2020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231F0B8-7E3B-4D65-BCB5-C6B7BB4E1414}" type="slidenum">
              <a:rPr lang="nl-NL" smtClean="0"/>
              <a:t>‹nr.›</a:t>
            </a:fld>
            <a:endParaRPr lang="nl-NL"/>
          </a:p>
        </p:txBody>
      </p:sp>
    </p:spTree>
    <p:extLst>
      <p:ext uri="{BB962C8B-B14F-4D97-AF65-F5344CB8AC3E}">
        <p14:creationId xmlns:p14="http://schemas.microsoft.com/office/powerpoint/2010/main" val="1473509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6F579CFE-4931-4CD0-B740-E3DF17EC4D7C}" type="datetimeFigureOut">
              <a:rPr lang="nl-NL" smtClean="0"/>
              <a:t>29-5-2020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231F0B8-7E3B-4D65-BCB5-C6B7BB4E1414}" type="slidenum">
              <a:rPr lang="nl-NL" smtClean="0"/>
              <a:t>‹nr.›</a:t>
            </a:fld>
            <a:endParaRPr lang="nl-NL"/>
          </a:p>
        </p:txBody>
      </p:sp>
    </p:spTree>
    <p:extLst>
      <p:ext uri="{BB962C8B-B14F-4D97-AF65-F5344CB8AC3E}">
        <p14:creationId xmlns:p14="http://schemas.microsoft.com/office/powerpoint/2010/main" val="10777042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nl-NL"/>
              <a:t>Klik om de stijl te bewerken</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6F579CFE-4931-4CD0-B740-E3DF17EC4D7C}" type="datetimeFigureOut">
              <a:rPr lang="nl-NL" smtClean="0"/>
              <a:t>29-5-2020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231F0B8-7E3B-4D65-BCB5-C6B7BB4E1414}" type="slidenum">
              <a:rPr lang="nl-NL" smtClean="0"/>
              <a:t>‹nr.›</a:t>
            </a:fld>
            <a:endParaRPr lang="nl-NL"/>
          </a:p>
        </p:txBody>
      </p:sp>
    </p:spTree>
    <p:extLst>
      <p:ext uri="{BB962C8B-B14F-4D97-AF65-F5344CB8AC3E}">
        <p14:creationId xmlns:p14="http://schemas.microsoft.com/office/powerpoint/2010/main" val="3706409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6F579CFE-4931-4CD0-B740-E3DF17EC4D7C}" type="datetimeFigureOut">
              <a:rPr lang="nl-NL" smtClean="0"/>
              <a:t>29-5-2020</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231F0B8-7E3B-4D65-BCB5-C6B7BB4E1414}" type="slidenum">
              <a:rPr lang="nl-NL" smtClean="0"/>
              <a:t>‹nr.›</a:t>
            </a:fld>
            <a:endParaRPr lang="nl-NL"/>
          </a:p>
        </p:txBody>
      </p:sp>
    </p:spTree>
    <p:extLst>
      <p:ext uri="{BB962C8B-B14F-4D97-AF65-F5344CB8AC3E}">
        <p14:creationId xmlns:p14="http://schemas.microsoft.com/office/powerpoint/2010/main" val="11624108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de stijl te bewerken</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6F579CFE-4931-4CD0-B740-E3DF17EC4D7C}" type="datetimeFigureOut">
              <a:rPr lang="nl-NL" smtClean="0"/>
              <a:t>29-5-2020</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1231F0B8-7E3B-4D65-BCB5-C6B7BB4E1414}" type="slidenum">
              <a:rPr lang="nl-NL" smtClean="0"/>
              <a:t>‹nr.›</a:t>
            </a:fld>
            <a:endParaRPr lang="nl-NL"/>
          </a:p>
        </p:txBody>
      </p:sp>
    </p:spTree>
    <p:extLst>
      <p:ext uri="{BB962C8B-B14F-4D97-AF65-F5344CB8AC3E}">
        <p14:creationId xmlns:p14="http://schemas.microsoft.com/office/powerpoint/2010/main" val="3998782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7" name="Date Placeholder 2"/>
          <p:cNvSpPr>
            <a:spLocks noGrp="1"/>
          </p:cNvSpPr>
          <p:nvPr>
            <p:ph type="dt" sz="half" idx="10"/>
          </p:nvPr>
        </p:nvSpPr>
        <p:spPr/>
        <p:txBody>
          <a:bodyPr/>
          <a:lstStyle/>
          <a:p>
            <a:fld id="{6F579CFE-4931-4CD0-B740-E3DF17EC4D7C}" type="datetimeFigureOut">
              <a:rPr lang="nl-NL" smtClean="0"/>
              <a:t>29-5-2020</a:t>
            </a:fld>
            <a:endParaRPr lang="nl-NL"/>
          </a:p>
        </p:txBody>
      </p:sp>
      <p:sp>
        <p:nvSpPr>
          <p:cNvPr id="5" name="Footer Placeholder 3"/>
          <p:cNvSpPr>
            <a:spLocks noGrp="1"/>
          </p:cNvSpPr>
          <p:nvPr>
            <p:ph type="ftr" sz="quarter" idx="11"/>
          </p:nvPr>
        </p:nvSpPr>
        <p:spPr/>
        <p:txBody>
          <a:bodyPr/>
          <a:lstStyle/>
          <a:p>
            <a:endParaRPr lang="nl-NL"/>
          </a:p>
        </p:txBody>
      </p:sp>
      <p:sp>
        <p:nvSpPr>
          <p:cNvPr id="6" name="Slide Number Placeholder 4"/>
          <p:cNvSpPr>
            <a:spLocks noGrp="1"/>
          </p:cNvSpPr>
          <p:nvPr>
            <p:ph type="sldNum" sz="quarter" idx="12"/>
          </p:nvPr>
        </p:nvSpPr>
        <p:spPr/>
        <p:txBody>
          <a:bodyPr/>
          <a:lstStyle/>
          <a:p>
            <a:fld id="{1231F0B8-7E3B-4D65-BCB5-C6B7BB4E1414}" type="slidenum">
              <a:rPr lang="nl-NL" smtClean="0"/>
              <a:t>‹nr.›</a:t>
            </a:fld>
            <a:endParaRPr lang="nl-NL"/>
          </a:p>
        </p:txBody>
      </p:sp>
    </p:spTree>
    <p:extLst>
      <p:ext uri="{BB962C8B-B14F-4D97-AF65-F5344CB8AC3E}">
        <p14:creationId xmlns:p14="http://schemas.microsoft.com/office/powerpoint/2010/main" val="3356695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F579CFE-4931-4CD0-B740-E3DF17EC4D7C}" type="datetimeFigureOut">
              <a:rPr lang="nl-NL" smtClean="0"/>
              <a:t>29-5-2020</a:t>
            </a:fld>
            <a:endParaRPr lang="nl-NL"/>
          </a:p>
        </p:txBody>
      </p:sp>
      <p:sp>
        <p:nvSpPr>
          <p:cNvPr id="5" name="Footer Placeholder 2"/>
          <p:cNvSpPr>
            <a:spLocks noGrp="1"/>
          </p:cNvSpPr>
          <p:nvPr>
            <p:ph type="ftr" sz="quarter" idx="11"/>
          </p:nvPr>
        </p:nvSpPr>
        <p:spPr/>
        <p:txBody>
          <a:bodyPr/>
          <a:lstStyle/>
          <a:p>
            <a:endParaRPr lang="nl-NL"/>
          </a:p>
        </p:txBody>
      </p:sp>
      <p:sp>
        <p:nvSpPr>
          <p:cNvPr id="6" name="Slide Number Placeholder 3"/>
          <p:cNvSpPr>
            <a:spLocks noGrp="1"/>
          </p:cNvSpPr>
          <p:nvPr>
            <p:ph type="sldNum" sz="quarter" idx="12"/>
          </p:nvPr>
        </p:nvSpPr>
        <p:spPr/>
        <p:txBody>
          <a:bodyPr/>
          <a:lstStyle/>
          <a:p>
            <a:fld id="{1231F0B8-7E3B-4D65-BCB5-C6B7BB4E1414}" type="slidenum">
              <a:rPr lang="nl-NL" smtClean="0"/>
              <a:t>‹nr.›</a:t>
            </a:fld>
            <a:endParaRPr lang="nl-NL"/>
          </a:p>
        </p:txBody>
      </p:sp>
    </p:spTree>
    <p:extLst>
      <p:ext uri="{BB962C8B-B14F-4D97-AF65-F5344CB8AC3E}">
        <p14:creationId xmlns:p14="http://schemas.microsoft.com/office/powerpoint/2010/main" val="28697443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nl-NL"/>
              <a:t>Klik om de stijl te bewerken</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7" name="Date Placeholder 4"/>
          <p:cNvSpPr>
            <a:spLocks noGrp="1"/>
          </p:cNvSpPr>
          <p:nvPr>
            <p:ph type="dt" sz="half" idx="10"/>
          </p:nvPr>
        </p:nvSpPr>
        <p:spPr/>
        <p:txBody>
          <a:bodyPr/>
          <a:lstStyle/>
          <a:p>
            <a:fld id="{6F579CFE-4931-4CD0-B740-E3DF17EC4D7C}" type="datetimeFigureOut">
              <a:rPr lang="nl-NL" smtClean="0"/>
              <a:t>29-5-2020</a:t>
            </a:fld>
            <a:endParaRPr lang="nl-NL"/>
          </a:p>
        </p:txBody>
      </p:sp>
      <p:sp>
        <p:nvSpPr>
          <p:cNvPr id="5" name="Footer Placeholder 5"/>
          <p:cNvSpPr>
            <a:spLocks noGrp="1"/>
          </p:cNvSpPr>
          <p:nvPr>
            <p:ph type="ftr" sz="quarter" idx="11"/>
          </p:nvPr>
        </p:nvSpPr>
        <p:spPr/>
        <p:txBody>
          <a:bodyPr/>
          <a:lstStyle/>
          <a:p>
            <a:endParaRPr lang="nl-NL"/>
          </a:p>
        </p:txBody>
      </p:sp>
      <p:sp>
        <p:nvSpPr>
          <p:cNvPr id="6" name="Slide Number Placeholder 6"/>
          <p:cNvSpPr>
            <a:spLocks noGrp="1"/>
          </p:cNvSpPr>
          <p:nvPr>
            <p:ph type="sldNum" sz="quarter" idx="12"/>
          </p:nvPr>
        </p:nvSpPr>
        <p:spPr/>
        <p:txBody>
          <a:bodyPr/>
          <a:lstStyle/>
          <a:p>
            <a:fld id="{1231F0B8-7E3B-4D65-BCB5-C6B7BB4E1414}" type="slidenum">
              <a:rPr lang="nl-NL" smtClean="0"/>
              <a:t>‹nr.›</a:t>
            </a:fld>
            <a:endParaRPr lang="nl-NL"/>
          </a:p>
        </p:txBody>
      </p:sp>
    </p:spTree>
    <p:extLst>
      <p:ext uri="{BB962C8B-B14F-4D97-AF65-F5344CB8AC3E}">
        <p14:creationId xmlns:p14="http://schemas.microsoft.com/office/powerpoint/2010/main" val="2744643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6F579CFE-4931-4CD0-B740-E3DF17EC4D7C}" type="datetimeFigureOut">
              <a:rPr lang="nl-NL" smtClean="0"/>
              <a:t>29-5-2020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231F0B8-7E3B-4D65-BCB5-C6B7BB4E1414}" type="slidenum">
              <a:rPr lang="nl-NL" smtClean="0"/>
              <a:t>‹nr.›</a:t>
            </a:fld>
            <a:endParaRPr lang="nl-NL"/>
          </a:p>
        </p:txBody>
      </p:sp>
    </p:spTree>
    <p:extLst>
      <p:ext uri="{BB962C8B-B14F-4D97-AF65-F5344CB8AC3E}">
        <p14:creationId xmlns:p14="http://schemas.microsoft.com/office/powerpoint/2010/main" val="3230061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nl-NL"/>
              <a:t>Klik om de stijl te bewerken</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6F579CFE-4931-4CD0-B740-E3DF17EC4D7C}" type="datetimeFigureOut">
              <a:rPr lang="nl-NL" smtClean="0"/>
              <a:t>29-5-2020</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231F0B8-7E3B-4D65-BCB5-C6B7BB4E1414}" type="slidenum">
              <a:rPr lang="nl-NL" smtClean="0"/>
              <a:t>‹nr.›</a:t>
            </a:fld>
            <a:endParaRPr lang="nl-NL"/>
          </a:p>
        </p:txBody>
      </p:sp>
    </p:spTree>
    <p:extLst>
      <p:ext uri="{BB962C8B-B14F-4D97-AF65-F5344CB8AC3E}">
        <p14:creationId xmlns:p14="http://schemas.microsoft.com/office/powerpoint/2010/main" val="42194310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nl-NL"/>
              <a:t>Klik om de stijl te bewerken</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6F579CFE-4931-4CD0-B740-E3DF17EC4D7C}" type="datetimeFigureOut">
              <a:rPr lang="nl-NL" smtClean="0"/>
              <a:t>29-5-2020</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231F0B8-7E3B-4D65-BCB5-C6B7BB4E1414}" type="slidenum">
              <a:rPr lang="nl-NL" smtClean="0"/>
              <a:t>‹nr.›</a:t>
            </a:fld>
            <a:endParaRPr lang="nl-NL"/>
          </a:p>
        </p:txBody>
      </p:sp>
    </p:spTree>
    <p:extLst>
      <p:ext uri="{BB962C8B-B14F-4D97-AF65-F5344CB8AC3E}">
        <p14:creationId xmlns:p14="http://schemas.microsoft.com/office/powerpoint/2010/main" val="721934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nl-NL"/>
              <a:t>Klik om de stijl te bewerken</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4" name="Date Placeholder 3"/>
          <p:cNvSpPr>
            <a:spLocks noGrp="1"/>
          </p:cNvSpPr>
          <p:nvPr>
            <p:ph type="dt" sz="half" idx="10"/>
          </p:nvPr>
        </p:nvSpPr>
        <p:spPr/>
        <p:txBody>
          <a:bodyPr/>
          <a:lstStyle/>
          <a:p>
            <a:fld id="{6F579CFE-4931-4CD0-B740-E3DF17EC4D7C}" type="datetimeFigureOut">
              <a:rPr lang="nl-NL" smtClean="0"/>
              <a:t>29-5-2020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231F0B8-7E3B-4D65-BCB5-C6B7BB4E1414}" type="slidenum">
              <a:rPr lang="nl-NL" smtClean="0"/>
              <a:t>‹nr.›</a:t>
            </a:fld>
            <a:endParaRPr lang="nl-NL"/>
          </a:p>
        </p:txBody>
      </p:sp>
    </p:spTree>
    <p:extLst>
      <p:ext uri="{BB962C8B-B14F-4D97-AF65-F5344CB8AC3E}">
        <p14:creationId xmlns:p14="http://schemas.microsoft.com/office/powerpoint/2010/main" val="13723952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17649"/>
          </a:xfrm>
        </p:spPr>
        <p:txBody>
          <a:bodyPr/>
          <a:lstStyle>
            <a:lvl1pPr>
              <a:defRPr sz="4800"/>
            </a:lvl1pPr>
          </a:lstStyle>
          <a:p>
            <a:r>
              <a:rPr lang="nl-NL"/>
              <a:t>Klik om de stijl te bewerken</a:t>
            </a:r>
            <a:endParaRPr lang="en-US" dirty="0"/>
          </a:p>
        </p:txBody>
      </p:sp>
      <p:sp>
        <p:nvSpPr>
          <p:cNvPr id="14" name="Text Placeholder 3"/>
          <p:cNvSpPr>
            <a:spLocks noGrp="1"/>
          </p:cNvSpPr>
          <p:nvPr>
            <p:ph type="body" sz="half" idx="13"/>
          </p:nvPr>
        </p:nvSpPr>
        <p:spPr>
          <a:xfrm>
            <a:off x="1454530" y="3765449"/>
            <a:ext cx="5449871"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4" name="Date Placeholder 3"/>
          <p:cNvSpPr>
            <a:spLocks noGrp="1"/>
          </p:cNvSpPr>
          <p:nvPr>
            <p:ph type="dt" sz="half" idx="10"/>
          </p:nvPr>
        </p:nvSpPr>
        <p:spPr/>
        <p:txBody>
          <a:bodyPr/>
          <a:lstStyle/>
          <a:p>
            <a:fld id="{6F579CFE-4931-4CD0-B740-E3DF17EC4D7C}" type="datetimeFigureOut">
              <a:rPr lang="nl-NL" smtClean="0"/>
              <a:t>29-5-2020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231F0B8-7E3B-4D65-BCB5-C6B7BB4E1414}" type="slidenum">
              <a:rPr lang="nl-NL" smtClean="0"/>
              <a:t>‹nr.›</a:t>
            </a:fld>
            <a:endParaRPr lang="nl-NL"/>
          </a:p>
        </p:txBody>
      </p:sp>
      <p:sp>
        <p:nvSpPr>
          <p:cNvPr id="9" name="TextBox 8"/>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
        <p:nvSpPr>
          <p:cNvPr id="13" name="TextBox 12"/>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26598747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nl-NL"/>
              <a:t>Klik om de stijl te bewerken</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6F579CFE-4931-4CD0-B740-E3DF17EC4D7C}" type="datetimeFigureOut">
              <a:rPr lang="nl-NL" smtClean="0"/>
              <a:t>29-5-2020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231F0B8-7E3B-4D65-BCB5-C6B7BB4E1414}" type="slidenum">
              <a:rPr lang="nl-NL" smtClean="0"/>
              <a:t>‹nr.›</a:t>
            </a:fld>
            <a:endParaRPr lang="nl-NL"/>
          </a:p>
        </p:txBody>
      </p:sp>
    </p:spTree>
    <p:extLst>
      <p:ext uri="{BB962C8B-B14F-4D97-AF65-F5344CB8AC3E}">
        <p14:creationId xmlns:p14="http://schemas.microsoft.com/office/powerpoint/2010/main" val="27917082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a:t>Klik om de stijl te bewerken</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F579CFE-4931-4CD0-B740-E3DF17EC4D7C}" type="datetimeFigureOut">
              <a:rPr lang="nl-NL" smtClean="0"/>
              <a:t>29-5-2020</a:t>
            </a:fld>
            <a:endParaRPr lang="nl-NL"/>
          </a:p>
        </p:txBody>
      </p:sp>
      <p:sp>
        <p:nvSpPr>
          <p:cNvPr id="4"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231F0B8-7E3B-4D65-BCB5-C6B7BB4E1414}" type="slidenum">
              <a:rPr lang="nl-NL" smtClean="0"/>
              <a:t>‹nr.›</a:t>
            </a:fld>
            <a:endParaRPr lang="nl-NL"/>
          </a:p>
        </p:txBody>
      </p:sp>
    </p:spTree>
    <p:extLst>
      <p:ext uri="{BB962C8B-B14F-4D97-AF65-F5344CB8AC3E}">
        <p14:creationId xmlns:p14="http://schemas.microsoft.com/office/powerpoint/2010/main" val="18213626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a:t>Klik om de stijl te bewerken</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F579CFE-4931-4CD0-B740-E3DF17EC4D7C}" type="datetimeFigureOut">
              <a:rPr lang="nl-NL" smtClean="0"/>
              <a:t>29-5-2020</a:t>
            </a:fld>
            <a:endParaRPr lang="nl-NL"/>
          </a:p>
        </p:txBody>
      </p:sp>
      <p:sp>
        <p:nvSpPr>
          <p:cNvPr id="4"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231F0B8-7E3B-4D65-BCB5-C6B7BB4E1414}" type="slidenum">
              <a:rPr lang="nl-NL" smtClean="0"/>
              <a:t>‹nr.›</a:t>
            </a:fld>
            <a:endParaRPr lang="nl-NL"/>
          </a:p>
        </p:txBody>
      </p:sp>
    </p:spTree>
    <p:extLst>
      <p:ext uri="{BB962C8B-B14F-4D97-AF65-F5344CB8AC3E}">
        <p14:creationId xmlns:p14="http://schemas.microsoft.com/office/powerpoint/2010/main" val="6319491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6F579CFE-4931-4CD0-B740-E3DF17EC4D7C}" type="datetimeFigureOut">
              <a:rPr lang="nl-NL" smtClean="0"/>
              <a:t>29-5-2020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231F0B8-7E3B-4D65-BCB5-C6B7BB4E1414}" type="slidenum">
              <a:rPr lang="nl-NL" smtClean="0"/>
              <a:t>‹nr.›</a:t>
            </a:fld>
            <a:endParaRPr lang="nl-NL"/>
          </a:p>
        </p:txBody>
      </p:sp>
    </p:spTree>
    <p:extLst>
      <p:ext uri="{BB962C8B-B14F-4D97-AF65-F5344CB8AC3E}">
        <p14:creationId xmlns:p14="http://schemas.microsoft.com/office/powerpoint/2010/main" val="24731770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nl-NL"/>
              <a:t>Klik om de stijl te bewerken</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6F579CFE-4931-4CD0-B740-E3DF17EC4D7C}" type="datetimeFigureOut">
              <a:rPr lang="nl-NL" smtClean="0"/>
              <a:t>29-5-2020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231F0B8-7E3B-4D65-BCB5-C6B7BB4E1414}" type="slidenum">
              <a:rPr lang="nl-NL" smtClean="0"/>
              <a:t>‹nr.›</a:t>
            </a:fld>
            <a:endParaRPr lang="nl-NL"/>
          </a:p>
        </p:txBody>
      </p:sp>
    </p:spTree>
    <p:extLst>
      <p:ext uri="{BB962C8B-B14F-4D97-AF65-F5344CB8AC3E}">
        <p14:creationId xmlns:p14="http://schemas.microsoft.com/office/powerpoint/2010/main" val="3329646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nl-NL"/>
              <a:t>Klik om de stijl te bewerken</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6F579CFE-4931-4CD0-B740-E3DF17EC4D7C}" type="datetimeFigureOut">
              <a:rPr lang="nl-NL" smtClean="0"/>
              <a:t>29-5-2020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231F0B8-7E3B-4D65-BCB5-C6B7BB4E1414}" type="slidenum">
              <a:rPr lang="nl-NL" smtClean="0"/>
              <a:t>‹nr.›</a:t>
            </a:fld>
            <a:endParaRPr lang="nl-NL"/>
          </a:p>
        </p:txBody>
      </p:sp>
    </p:spTree>
    <p:extLst>
      <p:ext uri="{BB962C8B-B14F-4D97-AF65-F5344CB8AC3E}">
        <p14:creationId xmlns:p14="http://schemas.microsoft.com/office/powerpoint/2010/main" val="4157443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6F579CFE-4931-4CD0-B740-E3DF17EC4D7C}" type="datetimeFigureOut">
              <a:rPr lang="nl-NL" smtClean="0"/>
              <a:t>29-5-2020</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231F0B8-7E3B-4D65-BCB5-C6B7BB4E1414}" type="slidenum">
              <a:rPr lang="nl-NL" smtClean="0"/>
              <a:t>‹nr.›</a:t>
            </a:fld>
            <a:endParaRPr lang="nl-NL"/>
          </a:p>
        </p:txBody>
      </p:sp>
    </p:spTree>
    <p:extLst>
      <p:ext uri="{BB962C8B-B14F-4D97-AF65-F5344CB8AC3E}">
        <p14:creationId xmlns:p14="http://schemas.microsoft.com/office/powerpoint/2010/main" val="2786285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Vergelijk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4" name="Content Placeholder 3"/>
          <p:cNvSpPr>
            <a:spLocks noGrp="1"/>
          </p:cNvSpPr>
          <p:nvPr>
            <p:ph sz="half" idx="2"/>
          </p:nvPr>
        </p:nvSpPr>
        <p:spPr>
          <a:xfrm>
            <a:off x="633845" y="2507551"/>
            <a:ext cx="3867150" cy="3680525"/>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6" name="Content Placeholder 5"/>
          <p:cNvSpPr>
            <a:spLocks noGrp="1"/>
          </p:cNvSpPr>
          <p:nvPr>
            <p:ph sz="quarter" idx="4"/>
          </p:nvPr>
        </p:nvSpPr>
        <p:spPr>
          <a:xfrm>
            <a:off x="4629150" y="2507551"/>
            <a:ext cx="3886201" cy="3680525"/>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6F579CFE-4931-4CD0-B740-E3DF17EC4D7C}" type="datetimeFigureOut">
              <a:rPr lang="nl-NL" smtClean="0"/>
              <a:t>29-5-2020</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1231F0B8-7E3B-4D65-BCB5-C6B7BB4E1414}" type="slidenum">
              <a:rPr lang="nl-NL" smtClean="0"/>
              <a:t>‹nr.›</a:t>
            </a:fld>
            <a:endParaRPr lang="nl-NL"/>
          </a:p>
        </p:txBody>
      </p:sp>
      <p:sp>
        <p:nvSpPr>
          <p:cNvPr id="10" name="Title 9"/>
          <p:cNvSpPr>
            <a:spLocks noGrp="1"/>
          </p:cNvSpPr>
          <p:nvPr>
            <p:ph type="title"/>
          </p:nvPr>
        </p:nvSpPr>
        <p:spPr/>
        <p:txBody>
          <a:bodyPr/>
          <a:lstStyle/>
          <a:p>
            <a:r>
              <a:rPr lang="nl-NL"/>
              <a:t>Klik om de stijl te bewerken</a:t>
            </a:r>
            <a:endParaRPr lang="en-US" dirty="0"/>
          </a:p>
        </p:txBody>
      </p:sp>
    </p:spTree>
    <p:extLst>
      <p:ext uri="{BB962C8B-B14F-4D97-AF65-F5344CB8AC3E}">
        <p14:creationId xmlns:p14="http://schemas.microsoft.com/office/powerpoint/2010/main" val="1147766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lleen tite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F579CFE-4931-4CD0-B740-E3DF17EC4D7C}" type="datetimeFigureOut">
              <a:rPr lang="nl-NL" smtClean="0"/>
              <a:t>29-5-2020</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1231F0B8-7E3B-4D65-BCB5-C6B7BB4E1414}" type="slidenum">
              <a:rPr lang="nl-NL" smtClean="0"/>
              <a:t>‹nr.›</a:t>
            </a:fld>
            <a:endParaRPr lang="nl-NL"/>
          </a:p>
        </p:txBody>
      </p:sp>
      <p:sp>
        <p:nvSpPr>
          <p:cNvPr id="6" name="Title 5"/>
          <p:cNvSpPr>
            <a:spLocks noGrp="1"/>
          </p:cNvSpPr>
          <p:nvPr>
            <p:ph type="title"/>
          </p:nvPr>
        </p:nvSpPr>
        <p:spPr/>
        <p:txBody>
          <a:bodyPr/>
          <a:lstStyle/>
          <a:p>
            <a:r>
              <a:rPr lang="nl-NL"/>
              <a:t>Klik om de stijl te bewerken</a:t>
            </a:r>
            <a:endParaRPr lang="en-US"/>
          </a:p>
        </p:txBody>
      </p:sp>
    </p:spTree>
    <p:extLst>
      <p:ext uri="{BB962C8B-B14F-4D97-AF65-F5344CB8AC3E}">
        <p14:creationId xmlns:p14="http://schemas.microsoft.com/office/powerpoint/2010/main" val="976836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579CFE-4931-4CD0-B740-E3DF17EC4D7C}" type="datetimeFigureOut">
              <a:rPr lang="nl-NL" smtClean="0"/>
              <a:t>29-5-2020</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1231F0B8-7E3B-4D65-BCB5-C6B7BB4E1414}" type="slidenum">
              <a:rPr lang="nl-NL" smtClean="0"/>
              <a:t>‹nr.›</a:t>
            </a:fld>
            <a:endParaRPr lang="nl-NL"/>
          </a:p>
        </p:txBody>
      </p:sp>
    </p:spTree>
    <p:extLst>
      <p:ext uri="{BB962C8B-B14F-4D97-AF65-F5344CB8AC3E}">
        <p14:creationId xmlns:p14="http://schemas.microsoft.com/office/powerpoint/2010/main" val="1299042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nl-NL"/>
              <a:t>Klik om de stijl te bewerken</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a:t>Tekststijl van het model bewerken</a:t>
            </a:r>
          </a:p>
        </p:txBody>
      </p:sp>
      <p:sp>
        <p:nvSpPr>
          <p:cNvPr id="5" name="Date Placeholder 4"/>
          <p:cNvSpPr>
            <a:spLocks noGrp="1"/>
          </p:cNvSpPr>
          <p:nvPr>
            <p:ph type="dt" sz="half" idx="10"/>
          </p:nvPr>
        </p:nvSpPr>
        <p:spPr/>
        <p:txBody>
          <a:bodyPr/>
          <a:lstStyle/>
          <a:p>
            <a:fld id="{6F579CFE-4931-4CD0-B740-E3DF17EC4D7C}" type="datetimeFigureOut">
              <a:rPr lang="nl-NL" smtClean="0"/>
              <a:t>29-5-2020</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231F0B8-7E3B-4D65-BCB5-C6B7BB4E1414}" type="slidenum">
              <a:rPr lang="nl-NL" smtClean="0"/>
              <a:t>‹nr.›</a:t>
            </a:fld>
            <a:endParaRPr lang="nl-NL"/>
          </a:p>
        </p:txBody>
      </p:sp>
    </p:spTree>
    <p:extLst>
      <p:ext uri="{BB962C8B-B14F-4D97-AF65-F5344CB8AC3E}">
        <p14:creationId xmlns:p14="http://schemas.microsoft.com/office/powerpoint/2010/main" val="1537625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nl-NL"/>
              <a:t>Klik om de stijl te bewerken</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a:t>Tekststijl van het model bewerken</a:t>
            </a:r>
          </a:p>
        </p:txBody>
      </p:sp>
      <p:sp>
        <p:nvSpPr>
          <p:cNvPr id="5" name="Date Placeholder 4"/>
          <p:cNvSpPr>
            <a:spLocks noGrp="1"/>
          </p:cNvSpPr>
          <p:nvPr>
            <p:ph type="dt" sz="half" idx="10"/>
          </p:nvPr>
        </p:nvSpPr>
        <p:spPr/>
        <p:txBody>
          <a:bodyPr/>
          <a:lstStyle/>
          <a:p>
            <a:fld id="{6F579CFE-4931-4CD0-B740-E3DF17EC4D7C}" type="datetimeFigureOut">
              <a:rPr lang="nl-NL" smtClean="0"/>
              <a:t>29-5-2020</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231F0B8-7E3B-4D65-BCB5-C6B7BB4E1414}" type="slidenum">
              <a:rPr lang="nl-NL" smtClean="0"/>
              <a:t>‹nr.›</a:t>
            </a:fld>
            <a:endParaRPr lang="nl-NL"/>
          </a:p>
        </p:txBody>
      </p:sp>
    </p:spTree>
    <p:extLst>
      <p:ext uri="{BB962C8B-B14F-4D97-AF65-F5344CB8AC3E}">
        <p14:creationId xmlns:p14="http://schemas.microsoft.com/office/powerpoint/2010/main" val="793326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nl-NL"/>
              <a:t>Klik om de stijl te bewerken</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6F579CFE-4931-4CD0-B740-E3DF17EC4D7C}" type="datetimeFigureOut">
              <a:rPr lang="nl-NL" smtClean="0"/>
              <a:t>29-5-2020</a:t>
            </a:fld>
            <a:endParaRPr lang="nl-N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nl-NL"/>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1231F0B8-7E3B-4D65-BCB5-C6B7BB4E1414}" type="slidenum">
              <a:rPr lang="nl-NL" smtClean="0"/>
              <a:t>‹nr.›</a:t>
            </a:fld>
            <a:endParaRPr lang="nl-NL"/>
          </a:p>
        </p:txBody>
      </p:sp>
    </p:spTree>
    <p:extLst>
      <p:ext uri="{BB962C8B-B14F-4D97-AF65-F5344CB8AC3E}">
        <p14:creationId xmlns:p14="http://schemas.microsoft.com/office/powerpoint/2010/main" val="75552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nl-NL"/>
              <a:t>Klik om de stijl te bewerken</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F579CFE-4931-4CD0-B740-E3DF17EC4D7C}" type="datetimeFigureOut">
              <a:rPr lang="nl-NL" smtClean="0"/>
              <a:t>29-5-2020</a:t>
            </a:fld>
            <a:endParaRPr lang="nl-NL"/>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nl-NL"/>
          </a:p>
        </p:txBody>
      </p:sp>
      <p:sp>
        <p:nvSpPr>
          <p:cNvPr id="6" name="Slide Number Placeholder 5"/>
          <p:cNvSpPr>
            <a:spLocks noGrp="1"/>
          </p:cNvSpPr>
          <p:nvPr>
            <p:ph type="sldNum" sz="quarter" idx="4"/>
          </p:nvPr>
        </p:nvSpPr>
        <p:spPr>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1231F0B8-7E3B-4D65-BCB5-C6B7BB4E1414}" type="slidenum">
              <a:rPr lang="nl-NL" smtClean="0"/>
              <a:t>‹nr.›</a:t>
            </a:fld>
            <a:endParaRPr lang="nl-NL"/>
          </a:p>
        </p:txBody>
      </p:sp>
    </p:spTree>
    <p:extLst>
      <p:ext uri="{BB962C8B-B14F-4D97-AF65-F5344CB8AC3E}">
        <p14:creationId xmlns:p14="http://schemas.microsoft.com/office/powerpoint/2010/main" val="4192500083"/>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hyperlink" Target="http://www.youtube.com/watch?v=vJG698U2Mvo" TargetMode="External"/><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microsoft.com/office/2011/relationships/webextension" Target="../webextensions/webextension4.xml"/><Relationship Id="rId2" Type="http://schemas.openxmlformats.org/officeDocument/2006/relationships/image" Target="../media/image35.png"/><Relationship Id="rId1" Type="http://schemas.openxmlformats.org/officeDocument/2006/relationships/slideLayout" Target="../slideLayouts/slideLayout13.xml"/><Relationship Id="rId5" Type="http://schemas.openxmlformats.org/officeDocument/2006/relationships/hyperlink" Target="https://www.gids.tv/video/198977/bizarre-aanval-donald-trump-op-kritische-journalist-je-weet-dat-je-nep-bent" TargetMode="Externa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microsoft.com/office/2011/relationships/webextension" Target="../webextensions/webextension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microsoft.com/office/2011/relationships/webextension" Target="../webextensions/webextension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microsoft.com/office/2011/relationships/webextension" Target="../webextensions/webextension3.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21" name="Picture 20">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23" name="Oval 22">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5" name="Picture 24">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27" name="Picture 26">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6759" y="6096000"/>
            <a:ext cx="745300" cy="762000"/>
          </a:xfrm>
          <a:prstGeom prst="rect">
            <a:avLst/>
          </a:prstGeom>
        </p:spPr>
      </p:pic>
      <p:sp>
        <p:nvSpPr>
          <p:cNvPr id="29" name="Rectangle 28">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el 1"/>
          <p:cNvSpPr>
            <a:spLocks noGrp="1"/>
          </p:cNvSpPr>
          <p:nvPr>
            <p:ph type="title"/>
          </p:nvPr>
        </p:nvSpPr>
        <p:spPr>
          <a:xfrm>
            <a:off x="6143943" y="1325880"/>
            <a:ext cx="2514282" cy="3066507"/>
          </a:xfrm>
        </p:spPr>
        <p:txBody>
          <a:bodyPr vert="horz" lIns="91440" tIns="45720" rIns="91440" bIns="45720" rtlCol="0" anchor="b">
            <a:normAutofit/>
          </a:bodyPr>
          <a:lstStyle/>
          <a:p>
            <a:pPr>
              <a:lnSpc>
                <a:spcPct val="90000"/>
              </a:lnSpc>
            </a:pPr>
            <a:r>
              <a:rPr lang="en-US" sz="4000"/>
              <a:t>10.3 Theorie en ideologie </a:t>
            </a:r>
          </a:p>
        </p:txBody>
      </p:sp>
      <p:sp>
        <p:nvSpPr>
          <p:cNvPr id="31" name="Rectangle 30">
            <a:extLst>
              <a:ext uri="{FF2B5EF4-FFF2-40B4-BE49-F238E27FC236}">
                <a16:creationId xmlns:a16="http://schemas.microsoft.com/office/drawing/2014/main" id="{4C1E981B-F06E-48B4-9275-F4B261AFC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6784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6">
            <a:extLst>
              <a:ext uri="{FF2B5EF4-FFF2-40B4-BE49-F238E27FC236}">
                <a16:creationId xmlns:a16="http://schemas.microsoft.com/office/drawing/2014/main" id="{312E2C24-0CD2-4071-8CE2-B059993A9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597760"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35" name="Freeform 5">
            <a:extLst>
              <a:ext uri="{FF2B5EF4-FFF2-40B4-BE49-F238E27FC236}">
                <a16:creationId xmlns:a16="http://schemas.microsoft.com/office/drawing/2014/main" id="{24F1DC13-C830-4B86-A9C6-927F5C55D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1924197" y="2924731"/>
            <a:ext cx="6858000" cy="1008536"/>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7" name="Graphic 6">
            <a:extLst>
              <a:ext uri="{FF2B5EF4-FFF2-40B4-BE49-F238E27FC236}">
                <a16:creationId xmlns:a16="http://schemas.microsoft.com/office/drawing/2014/main" id="{E596370D-529B-4E9D-8927-9801F6775B0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2890" y="1077269"/>
            <a:ext cx="4702997" cy="4702997"/>
          </a:xfrm>
          <a:prstGeom prst="rect">
            <a:avLst/>
          </a:prstGeom>
          <a:effectLst/>
        </p:spPr>
      </p:pic>
    </p:spTree>
    <p:extLst>
      <p:ext uri="{BB962C8B-B14F-4D97-AF65-F5344CB8AC3E}">
        <p14:creationId xmlns:p14="http://schemas.microsoft.com/office/powerpoint/2010/main" val="1818729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52BEFF1-896C-45B1-B02C-96A6A1BC3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0" name="Freeform 36">
            <a:extLst>
              <a:ext uri="{FF2B5EF4-FFF2-40B4-BE49-F238E27FC236}">
                <a16:creationId xmlns:a16="http://schemas.microsoft.com/office/drawing/2014/main" id="{BB237A14-61B1-4C00-A670-5D8D68A86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83477" y="0"/>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2">
              <a:alpha val="20000"/>
            </a:schemeClr>
          </a:solidFill>
          <a:ln>
            <a:noFill/>
          </a:ln>
        </p:spPr>
        <p:txBody>
          <a:bodyPr rtlCol="0" anchor="ctr"/>
          <a:lstStyle/>
          <a:p>
            <a:pPr algn="ctr"/>
            <a:endParaRPr lang="en-US"/>
          </a:p>
        </p:txBody>
      </p:sp>
      <p:sp>
        <p:nvSpPr>
          <p:cNvPr id="12" name="Freeform: Shape 11">
            <a:extLst>
              <a:ext uri="{FF2B5EF4-FFF2-40B4-BE49-F238E27FC236}">
                <a16:creationId xmlns:a16="http://schemas.microsoft.com/office/drawing/2014/main" id="{8598F259-6F54-47A3-8D13-1603D786A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743184"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A768A8-4FED-4ED8-9E46-6BE72188E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el 1"/>
          <p:cNvSpPr>
            <a:spLocks noGrp="1"/>
          </p:cNvSpPr>
          <p:nvPr>
            <p:ph type="title"/>
          </p:nvPr>
        </p:nvSpPr>
        <p:spPr>
          <a:xfrm>
            <a:off x="489857" y="1645920"/>
            <a:ext cx="2642159" cy="4470821"/>
          </a:xfrm>
        </p:spPr>
        <p:txBody>
          <a:bodyPr>
            <a:normAutofit/>
          </a:bodyPr>
          <a:lstStyle/>
          <a:p>
            <a:pPr algn="r"/>
            <a:r>
              <a:rPr lang="nl-NL">
                <a:solidFill>
                  <a:srgbClr val="FFFFFF"/>
                </a:solidFill>
              </a:rPr>
              <a:t>framing</a:t>
            </a:r>
          </a:p>
        </p:txBody>
      </p:sp>
      <p:sp>
        <p:nvSpPr>
          <p:cNvPr id="3" name="Tijdelijke aanduiding voor inhoud 2"/>
          <p:cNvSpPr>
            <a:spLocks noGrp="1"/>
          </p:cNvSpPr>
          <p:nvPr>
            <p:ph idx="1"/>
          </p:nvPr>
        </p:nvSpPr>
        <p:spPr>
          <a:xfrm>
            <a:off x="3903081" y="1645920"/>
            <a:ext cx="4439628" cy="4470821"/>
          </a:xfrm>
        </p:spPr>
        <p:txBody>
          <a:bodyPr>
            <a:normAutofit/>
          </a:bodyPr>
          <a:lstStyle/>
          <a:p>
            <a:r>
              <a:rPr lang="nl-NL" dirty="0"/>
              <a:t>Framing is de manier waarop een onderwerp wordt gebracht, hoe het wordt ingekleed en uitgelegd. Het frame dat journalisten presenteren is hun perceptie van het onderwerp en kan beïnvloeden vanuit welk perspectief het publiek het onderwerp gaat bekijken</a:t>
            </a:r>
          </a:p>
          <a:p>
            <a:endParaRPr lang="nl-NL" dirty="0"/>
          </a:p>
          <a:p>
            <a:r>
              <a:rPr lang="nl-NL" dirty="0"/>
              <a:t>Kort gezegd: de </a:t>
            </a:r>
            <a:r>
              <a:rPr lang="nl-NL" b="1" dirty="0">
                <a:solidFill>
                  <a:srgbClr val="FF0000"/>
                </a:solidFill>
              </a:rPr>
              <a:t>invalshoek</a:t>
            </a:r>
            <a:r>
              <a:rPr lang="nl-NL" dirty="0"/>
              <a:t> die de journalisten kiezen</a:t>
            </a:r>
          </a:p>
          <a:p>
            <a:endParaRPr lang="nl-NL" dirty="0"/>
          </a:p>
          <a:p>
            <a:pPr marL="0" indent="0">
              <a:buNone/>
            </a:pPr>
            <a:endParaRPr lang="nl-NL" dirty="0"/>
          </a:p>
          <a:p>
            <a:pPr marL="0" indent="0">
              <a:buNone/>
            </a:pPr>
            <a:endParaRPr lang="nl-NL" dirty="0"/>
          </a:p>
          <a:p>
            <a:endParaRPr lang="nl-NL" dirty="0"/>
          </a:p>
        </p:txBody>
      </p:sp>
    </p:spTree>
    <p:extLst>
      <p:ext uri="{BB962C8B-B14F-4D97-AF65-F5344CB8AC3E}">
        <p14:creationId xmlns:p14="http://schemas.microsoft.com/office/powerpoint/2010/main" val="3254195589"/>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a:extLst>
              <a:ext uri="{FF2B5EF4-FFF2-40B4-BE49-F238E27FC236}">
                <a16:creationId xmlns:a16="http://schemas.microsoft.com/office/drawing/2014/main" id="{6E874BC8-4B4E-4EC5-B7B6-D08CF363112E}"/>
              </a:ext>
            </a:extLst>
          </p:cNvPr>
          <p:cNvSpPr>
            <a:spLocks noGrp="1"/>
          </p:cNvSpPr>
          <p:nvPr>
            <p:ph type="title"/>
          </p:nvPr>
        </p:nvSpPr>
        <p:spPr/>
        <p:txBody>
          <a:bodyPr/>
          <a:lstStyle/>
          <a:p>
            <a:pPr algn="ctr"/>
            <a:r>
              <a:rPr lang="nl-NL" altLang="nl-NL"/>
              <a:t>Framen </a:t>
            </a:r>
          </a:p>
        </p:txBody>
      </p:sp>
      <p:sp>
        <p:nvSpPr>
          <p:cNvPr id="24579" name="Tijdelijke aanduiding voor inhoud 2">
            <a:extLst>
              <a:ext uri="{FF2B5EF4-FFF2-40B4-BE49-F238E27FC236}">
                <a16:creationId xmlns:a16="http://schemas.microsoft.com/office/drawing/2014/main" id="{9D523846-6879-4681-BBD3-27526B8AF010}"/>
              </a:ext>
            </a:extLst>
          </p:cNvPr>
          <p:cNvSpPr>
            <a:spLocks noGrp="1"/>
          </p:cNvSpPr>
          <p:nvPr>
            <p:ph sz="half" idx="1"/>
          </p:nvPr>
        </p:nvSpPr>
        <p:spPr/>
        <p:txBody>
          <a:bodyPr/>
          <a:lstStyle/>
          <a:p>
            <a:r>
              <a:rPr lang="nl-NL" altLang="nl-NL"/>
              <a:t>Positief</a:t>
            </a:r>
          </a:p>
          <a:p>
            <a:endParaRPr lang="nl-NL" altLang="nl-NL"/>
          </a:p>
          <a:p>
            <a:r>
              <a:rPr lang="nl-NL" altLang="nl-NL"/>
              <a:t>Politiek ambacht</a:t>
            </a:r>
          </a:p>
          <a:p>
            <a:r>
              <a:rPr lang="nl-NL" altLang="nl-NL"/>
              <a:t>‘terugbrengen tot de kern’</a:t>
            </a:r>
          </a:p>
        </p:txBody>
      </p:sp>
      <p:sp>
        <p:nvSpPr>
          <p:cNvPr id="24580" name="Tijdelijke aanduiding voor inhoud 3">
            <a:extLst>
              <a:ext uri="{FF2B5EF4-FFF2-40B4-BE49-F238E27FC236}">
                <a16:creationId xmlns:a16="http://schemas.microsoft.com/office/drawing/2014/main" id="{95208BC3-76F3-41F1-B1BD-713045A7E5A6}"/>
              </a:ext>
            </a:extLst>
          </p:cNvPr>
          <p:cNvSpPr>
            <a:spLocks noGrp="1"/>
          </p:cNvSpPr>
          <p:nvPr>
            <p:ph sz="half" idx="2"/>
          </p:nvPr>
        </p:nvSpPr>
        <p:spPr/>
        <p:txBody>
          <a:bodyPr/>
          <a:lstStyle/>
          <a:p>
            <a:r>
              <a:rPr lang="nl-NL" altLang="nl-NL"/>
              <a:t>Negatief</a:t>
            </a:r>
          </a:p>
          <a:p>
            <a:endParaRPr lang="nl-NL" altLang="nl-NL"/>
          </a:p>
          <a:p>
            <a:r>
              <a:rPr lang="nl-NL" altLang="nl-NL"/>
              <a:t>Plat</a:t>
            </a:r>
          </a:p>
          <a:p>
            <a:r>
              <a:rPr lang="nl-NL" altLang="nl-NL"/>
              <a:t>Demagogisch</a:t>
            </a:r>
          </a:p>
          <a:p>
            <a:r>
              <a:rPr lang="nl-NL" altLang="nl-NL"/>
              <a:t>simplificatie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4579">
                                            <p:txEl>
                                              <p:pRg st="2" end="2"/>
                                            </p:txEl>
                                          </p:spTgt>
                                        </p:tgtEl>
                                        <p:attrNameLst>
                                          <p:attrName>style.visibility</p:attrName>
                                        </p:attrNameLst>
                                      </p:cBhvr>
                                      <p:to>
                                        <p:strVal val="visible"/>
                                      </p:to>
                                    </p:set>
                                    <p:anim calcmode="lin" valueType="num">
                                      <p:cBhvr additive="base">
                                        <p:cTn id="7" dur="500" fill="hold"/>
                                        <p:tgtEl>
                                          <p:spTgt spid="2457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4579">
                                            <p:txEl>
                                              <p:pRg st="3" end="3"/>
                                            </p:txEl>
                                          </p:spTgt>
                                        </p:tgtEl>
                                        <p:attrNameLst>
                                          <p:attrName>style.visibility</p:attrName>
                                        </p:attrNameLst>
                                      </p:cBhvr>
                                      <p:to>
                                        <p:strVal val="visible"/>
                                      </p:to>
                                    </p:set>
                                    <p:anim calcmode="lin" valueType="num">
                                      <p:cBhvr additive="base">
                                        <p:cTn id="13" dur="500" fill="hold"/>
                                        <p:tgtEl>
                                          <p:spTgt spid="24579">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57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4580">
                                            <p:txEl>
                                              <p:pRg st="2" end="2"/>
                                            </p:txEl>
                                          </p:spTgt>
                                        </p:tgtEl>
                                        <p:attrNameLst>
                                          <p:attrName>style.visibility</p:attrName>
                                        </p:attrNameLst>
                                      </p:cBhvr>
                                      <p:to>
                                        <p:strVal val="visible"/>
                                      </p:to>
                                    </p:set>
                                    <p:anim calcmode="lin" valueType="num">
                                      <p:cBhvr additive="base">
                                        <p:cTn id="19" dur="500" fill="hold"/>
                                        <p:tgtEl>
                                          <p:spTgt spid="2458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58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4580">
                                            <p:txEl>
                                              <p:pRg st="3" end="3"/>
                                            </p:txEl>
                                          </p:spTgt>
                                        </p:tgtEl>
                                        <p:attrNameLst>
                                          <p:attrName>style.visibility</p:attrName>
                                        </p:attrNameLst>
                                      </p:cBhvr>
                                      <p:to>
                                        <p:strVal val="visible"/>
                                      </p:to>
                                    </p:set>
                                    <p:anim calcmode="lin" valueType="num">
                                      <p:cBhvr additive="base">
                                        <p:cTn id="25" dur="500" fill="hold"/>
                                        <p:tgtEl>
                                          <p:spTgt spid="2458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58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4580">
                                            <p:txEl>
                                              <p:pRg st="4" end="4"/>
                                            </p:txEl>
                                          </p:spTgt>
                                        </p:tgtEl>
                                        <p:attrNameLst>
                                          <p:attrName>style.visibility</p:attrName>
                                        </p:attrNameLst>
                                      </p:cBhvr>
                                      <p:to>
                                        <p:strVal val="visible"/>
                                      </p:to>
                                    </p:set>
                                    <p:anim calcmode="lin" valueType="num">
                                      <p:cBhvr additive="base">
                                        <p:cTn id="31" dur="500" fill="hold"/>
                                        <p:tgtEl>
                                          <p:spTgt spid="2458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458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a:extLst>
              <a:ext uri="{FF2B5EF4-FFF2-40B4-BE49-F238E27FC236}">
                <a16:creationId xmlns:a16="http://schemas.microsoft.com/office/drawing/2014/main" id="{B0925088-88CF-4268-83DE-995E4FCD8341}"/>
              </a:ext>
            </a:extLst>
          </p:cNvPr>
          <p:cNvSpPr>
            <a:spLocks noGrp="1"/>
          </p:cNvSpPr>
          <p:nvPr>
            <p:ph type="title"/>
          </p:nvPr>
        </p:nvSpPr>
        <p:spPr/>
        <p:txBody>
          <a:bodyPr/>
          <a:lstStyle/>
          <a:p>
            <a:pPr algn="ctr"/>
            <a:r>
              <a:rPr lang="nl-NL" altLang="nl-NL"/>
              <a:t>De kunst van het reframen</a:t>
            </a:r>
          </a:p>
        </p:txBody>
      </p:sp>
      <p:sp>
        <p:nvSpPr>
          <p:cNvPr id="7" name="Tekstvak 6">
            <a:extLst>
              <a:ext uri="{FF2B5EF4-FFF2-40B4-BE49-F238E27FC236}">
                <a16:creationId xmlns:a16="http://schemas.microsoft.com/office/drawing/2014/main" id="{EDB77B4F-2E05-4DDE-AFE6-447535FD6D14}"/>
              </a:ext>
            </a:extLst>
          </p:cNvPr>
          <p:cNvSpPr txBox="1">
            <a:spLocks noChangeArrowheads="1"/>
          </p:cNvSpPr>
          <p:nvPr/>
        </p:nvSpPr>
        <p:spPr bwMode="auto">
          <a:xfrm>
            <a:off x="395288" y="1916113"/>
            <a:ext cx="30241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0000"/>
              <a:buFont typeface="Wingdings" panose="05000000000000000000" pitchFamily="2" charset="2"/>
              <a:buChar char="o"/>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chemeClr val="bg2"/>
              </a:buClr>
              <a:buSzPct val="65000"/>
              <a:buFont typeface="Wingdings" panose="05000000000000000000" pitchFamily="2" charset="2"/>
              <a:buChar char="o"/>
              <a:defRPr sz="2400">
                <a:solidFill>
                  <a:schemeClr val="tx1"/>
                </a:solidFill>
                <a:latin typeface="Times New Roman" panose="02020603050405020304" pitchFamily="18" charset="0"/>
              </a:defRPr>
            </a:lvl3pPr>
            <a:lvl4pPr marL="1600200" indent="-228600">
              <a:spcBef>
                <a:spcPct val="20000"/>
              </a:spcBef>
              <a:buClr>
                <a:schemeClr val="accent2"/>
              </a:buClr>
              <a:buSzPct val="75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9pPr>
          </a:lstStyle>
          <a:p>
            <a:pPr>
              <a:spcBef>
                <a:spcPct val="0"/>
              </a:spcBef>
              <a:buClrTx/>
              <a:buSzTx/>
              <a:buFontTx/>
              <a:buNone/>
            </a:pPr>
            <a:r>
              <a:rPr lang="nl-NL" altLang="nl-NL" sz="2800"/>
              <a:t>Stoer doen of…</a:t>
            </a:r>
          </a:p>
        </p:txBody>
      </p:sp>
      <p:sp>
        <p:nvSpPr>
          <p:cNvPr id="8" name="Tekstvak 7">
            <a:extLst>
              <a:ext uri="{FF2B5EF4-FFF2-40B4-BE49-F238E27FC236}">
                <a16:creationId xmlns:a16="http://schemas.microsoft.com/office/drawing/2014/main" id="{250EA0A1-FEED-4CCD-BABA-80ACC0D8878B}"/>
              </a:ext>
            </a:extLst>
          </p:cNvPr>
          <p:cNvSpPr txBox="1">
            <a:spLocks noChangeArrowheads="1"/>
          </p:cNvSpPr>
          <p:nvPr/>
        </p:nvSpPr>
        <p:spPr bwMode="auto">
          <a:xfrm>
            <a:off x="4067175" y="1916113"/>
            <a:ext cx="3168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0000"/>
              <a:buFont typeface="Wingdings" panose="05000000000000000000" pitchFamily="2" charset="2"/>
              <a:buChar char="o"/>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chemeClr val="bg2"/>
              </a:buClr>
              <a:buSzPct val="65000"/>
              <a:buFont typeface="Wingdings" panose="05000000000000000000" pitchFamily="2" charset="2"/>
              <a:buChar char="o"/>
              <a:defRPr sz="2400">
                <a:solidFill>
                  <a:schemeClr val="tx1"/>
                </a:solidFill>
                <a:latin typeface="Times New Roman" panose="02020603050405020304" pitchFamily="18" charset="0"/>
              </a:defRPr>
            </a:lvl3pPr>
            <a:lvl4pPr marL="1600200" indent="-228600">
              <a:spcBef>
                <a:spcPct val="20000"/>
              </a:spcBef>
              <a:buClr>
                <a:schemeClr val="accent2"/>
              </a:buClr>
              <a:buSzPct val="75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9pPr>
          </a:lstStyle>
          <a:p>
            <a:pPr>
              <a:spcBef>
                <a:spcPct val="0"/>
              </a:spcBef>
              <a:buClrTx/>
              <a:buSzTx/>
              <a:buFontTx/>
              <a:buNone/>
            </a:pPr>
            <a:r>
              <a:rPr lang="nl-NL" altLang="nl-NL" sz="2800"/>
              <a:t>Erbij willen horen</a:t>
            </a:r>
          </a:p>
        </p:txBody>
      </p:sp>
      <p:sp>
        <p:nvSpPr>
          <p:cNvPr id="9" name="Tekstvak 8">
            <a:extLst>
              <a:ext uri="{FF2B5EF4-FFF2-40B4-BE49-F238E27FC236}">
                <a16:creationId xmlns:a16="http://schemas.microsoft.com/office/drawing/2014/main" id="{F1457192-4815-492E-B6B5-FE85BC32467C}"/>
              </a:ext>
            </a:extLst>
          </p:cNvPr>
          <p:cNvSpPr txBox="1">
            <a:spLocks noChangeArrowheads="1"/>
          </p:cNvSpPr>
          <p:nvPr/>
        </p:nvSpPr>
        <p:spPr bwMode="auto">
          <a:xfrm>
            <a:off x="457200" y="2679700"/>
            <a:ext cx="24590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0000"/>
              <a:buFont typeface="Wingdings" panose="05000000000000000000" pitchFamily="2" charset="2"/>
              <a:buChar char="o"/>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chemeClr val="bg2"/>
              </a:buClr>
              <a:buSzPct val="65000"/>
              <a:buFont typeface="Wingdings" panose="05000000000000000000" pitchFamily="2" charset="2"/>
              <a:buChar char="o"/>
              <a:defRPr sz="2400">
                <a:solidFill>
                  <a:schemeClr val="tx1"/>
                </a:solidFill>
                <a:latin typeface="Times New Roman" panose="02020603050405020304" pitchFamily="18" charset="0"/>
              </a:defRPr>
            </a:lvl3pPr>
            <a:lvl4pPr marL="1600200" indent="-228600">
              <a:spcBef>
                <a:spcPct val="20000"/>
              </a:spcBef>
              <a:buClr>
                <a:schemeClr val="accent2"/>
              </a:buClr>
              <a:buSzPct val="75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9pPr>
          </a:lstStyle>
          <a:p>
            <a:pPr>
              <a:spcBef>
                <a:spcPct val="0"/>
              </a:spcBef>
              <a:buClrTx/>
              <a:buSzTx/>
              <a:buFontTx/>
              <a:buNone/>
            </a:pPr>
            <a:r>
              <a:rPr lang="nl-NL" altLang="nl-NL" sz="2800"/>
              <a:t>Dwars of….</a:t>
            </a:r>
          </a:p>
        </p:txBody>
      </p:sp>
      <p:sp>
        <p:nvSpPr>
          <p:cNvPr id="10" name="Tekstvak 9">
            <a:extLst>
              <a:ext uri="{FF2B5EF4-FFF2-40B4-BE49-F238E27FC236}">
                <a16:creationId xmlns:a16="http://schemas.microsoft.com/office/drawing/2014/main" id="{E6BF3767-C5B4-4228-8772-A24245EF5A9A}"/>
              </a:ext>
            </a:extLst>
          </p:cNvPr>
          <p:cNvSpPr txBox="1">
            <a:spLocks noChangeArrowheads="1"/>
          </p:cNvSpPr>
          <p:nvPr/>
        </p:nvSpPr>
        <p:spPr bwMode="auto">
          <a:xfrm>
            <a:off x="4211638" y="2679700"/>
            <a:ext cx="25923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0000"/>
              <a:buFont typeface="Wingdings" panose="05000000000000000000" pitchFamily="2" charset="2"/>
              <a:buChar char="o"/>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chemeClr val="bg2"/>
              </a:buClr>
              <a:buSzPct val="65000"/>
              <a:buFont typeface="Wingdings" panose="05000000000000000000" pitchFamily="2" charset="2"/>
              <a:buChar char="o"/>
              <a:defRPr sz="2400">
                <a:solidFill>
                  <a:schemeClr val="tx1"/>
                </a:solidFill>
                <a:latin typeface="Times New Roman" panose="02020603050405020304" pitchFamily="18" charset="0"/>
              </a:defRPr>
            </a:lvl3pPr>
            <a:lvl4pPr marL="1600200" indent="-228600">
              <a:spcBef>
                <a:spcPct val="20000"/>
              </a:spcBef>
              <a:buClr>
                <a:schemeClr val="accent2"/>
              </a:buClr>
              <a:buSzPct val="75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9pPr>
          </a:lstStyle>
          <a:p>
            <a:pPr>
              <a:spcBef>
                <a:spcPct val="0"/>
              </a:spcBef>
              <a:buClrTx/>
              <a:buSzTx/>
              <a:buFontTx/>
              <a:buNone/>
            </a:pPr>
            <a:r>
              <a:rPr lang="nl-NL" altLang="nl-NL" sz="2800"/>
              <a:t>Niet durven</a:t>
            </a:r>
          </a:p>
        </p:txBody>
      </p:sp>
      <p:sp>
        <p:nvSpPr>
          <p:cNvPr id="11" name="Tekstvak 10">
            <a:extLst>
              <a:ext uri="{FF2B5EF4-FFF2-40B4-BE49-F238E27FC236}">
                <a16:creationId xmlns:a16="http://schemas.microsoft.com/office/drawing/2014/main" id="{A1D84180-7C81-43B5-98BE-01C5309B071B}"/>
              </a:ext>
            </a:extLst>
          </p:cNvPr>
          <p:cNvSpPr txBox="1">
            <a:spLocks noChangeArrowheads="1"/>
          </p:cNvSpPr>
          <p:nvPr/>
        </p:nvSpPr>
        <p:spPr bwMode="auto">
          <a:xfrm>
            <a:off x="539750" y="3573463"/>
            <a:ext cx="30241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0000"/>
              <a:buFont typeface="Wingdings" panose="05000000000000000000" pitchFamily="2" charset="2"/>
              <a:buChar char="o"/>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chemeClr val="bg2"/>
              </a:buClr>
              <a:buSzPct val="65000"/>
              <a:buFont typeface="Wingdings" panose="05000000000000000000" pitchFamily="2" charset="2"/>
              <a:buChar char="o"/>
              <a:defRPr sz="2400">
                <a:solidFill>
                  <a:schemeClr val="tx1"/>
                </a:solidFill>
                <a:latin typeface="Times New Roman" panose="02020603050405020304" pitchFamily="18" charset="0"/>
              </a:defRPr>
            </a:lvl3pPr>
            <a:lvl4pPr marL="1600200" indent="-228600">
              <a:spcBef>
                <a:spcPct val="20000"/>
              </a:spcBef>
              <a:buClr>
                <a:schemeClr val="accent2"/>
              </a:buClr>
              <a:buSzPct val="75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9pPr>
          </a:lstStyle>
          <a:p>
            <a:pPr>
              <a:spcBef>
                <a:spcPct val="0"/>
              </a:spcBef>
              <a:buClrTx/>
              <a:buSzTx/>
              <a:buFontTx/>
              <a:buNone/>
            </a:pPr>
            <a:r>
              <a:rPr lang="nl-NL" altLang="nl-NL" sz="2800"/>
              <a:t>Bemoeizucht of…</a:t>
            </a:r>
          </a:p>
        </p:txBody>
      </p:sp>
      <p:sp>
        <p:nvSpPr>
          <p:cNvPr id="12" name="Tekstvak 11">
            <a:extLst>
              <a:ext uri="{FF2B5EF4-FFF2-40B4-BE49-F238E27FC236}">
                <a16:creationId xmlns:a16="http://schemas.microsoft.com/office/drawing/2014/main" id="{5BF1BE2B-3EB0-46FF-9C01-891260C5205E}"/>
              </a:ext>
            </a:extLst>
          </p:cNvPr>
          <p:cNvSpPr txBox="1">
            <a:spLocks noChangeArrowheads="1"/>
          </p:cNvSpPr>
          <p:nvPr/>
        </p:nvSpPr>
        <p:spPr bwMode="auto">
          <a:xfrm>
            <a:off x="4211638" y="3573463"/>
            <a:ext cx="33131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0000"/>
              <a:buFont typeface="Wingdings" panose="05000000000000000000" pitchFamily="2" charset="2"/>
              <a:buChar char="o"/>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chemeClr val="bg2"/>
              </a:buClr>
              <a:buSzPct val="65000"/>
              <a:buFont typeface="Wingdings" panose="05000000000000000000" pitchFamily="2" charset="2"/>
              <a:buChar char="o"/>
              <a:defRPr sz="2400">
                <a:solidFill>
                  <a:schemeClr val="tx1"/>
                </a:solidFill>
                <a:latin typeface="Times New Roman" panose="02020603050405020304" pitchFamily="18" charset="0"/>
              </a:defRPr>
            </a:lvl3pPr>
            <a:lvl4pPr marL="1600200" indent="-228600">
              <a:spcBef>
                <a:spcPct val="20000"/>
              </a:spcBef>
              <a:buClr>
                <a:schemeClr val="accent2"/>
              </a:buClr>
              <a:buSzPct val="75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9pPr>
          </a:lstStyle>
          <a:p>
            <a:pPr>
              <a:spcBef>
                <a:spcPct val="0"/>
              </a:spcBef>
              <a:buClrTx/>
              <a:buSzTx/>
              <a:buFontTx/>
              <a:buNone/>
            </a:pPr>
            <a:r>
              <a:rPr lang="nl-NL" altLang="nl-NL" sz="2800"/>
              <a:t>Zorg hebben om</a:t>
            </a:r>
          </a:p>
        </p:txBody>
      </p:sp>
      <p:sp>
        <p:nvSpPr>
          <p:cNvPr id="13" name="Tekstvak 12">
            <a:extLst>
              <a:ext uri="{FF2B5EF4-FFF2-40B4-BE49-F238E27FC236}">
                <a16:creationId xmlns:a16="http://schemas.microsoft.com/office/drawing/2014/main" id="{830DD688-7C2E-4F49-9E98-73CAA545906D}"/>
              </a:ext>
            </a:extLst>
          </p:cNvPr>
          <p:cNvSpPr txBox="1">
            <a:spLocks noChangeArrowheads="1"/>
          </p:cNvSpPr>
          <p:nvPr/>
        </p:nvSpPr>
        <p:spPr bwMode="auto">
          <a:xfrm>
            <a:off x="539750" y="4465638"/>
            <a:ext cx="3671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0000"/>
              <a:buFont typeface="Wingdings" panose="05000000000000000000" pitchFamily="2" charset="2"/>
              <a:buChar char="o"/>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chemeClr val="bg2"/>
              </a:buClr>
              <a:buSzPct val="65000"/>
              <a:buFont typeface="Wingdings" panose="05000000000000000000" pitchFamily="2" charset="2"/>
              <a:buChar char="o"/>
              <a:defRPr sz="2400">
                <a:solidFill>
                  <a:schemeClr val="tx1"/>
                </a:solidFill>
                <a:latin typeface="Times New Roman" panose="02020603050405020304" pitchFamily="18" charset="0"/>
              </a:defRPr>
            </a:lvl3pPr>
            <a:lvl4pPr marL="1600200" indent="-228600">
              <a:spcBef>
                <a:spcPct val="20000"/>
              </a:spcBef>
              <a:buClr>
                <a:schemeClr val="accent2"/>
              </a:buClr>
              <a:buSzPct val="75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9pPr>
          </a:lstStyle>
          <a:p>
            <a:pPr>
              <a:spcBef>
                <a:spcPct val="0"/>
              </a:spcBef>
              <a:buClrTx/>
              <a:buSzTx/>
              <a:buFontTx/>
              <a:buNone/>
            </a:pPr>
            <a:r>
              <a:rPr lang="nl-NL" altLang="nl-NL" sz="2800"/>
              <a:t>Woedende ouder of…</a:t>
            </a:r>
          </a:p>
        </p:txBody>
      </p:sp>
      <p:sp>
        <p:nvSpPr>
          <p:cNvPr id="14" name="Tekstvak 13">
            <a:extLst>
              <a:ext uri="{FF2B5EF4-FFF2-40B4-BE49-F238E27FC236}">
                <a16:creationId xmlns:a16="http://schemas.microsoft.com/office/drawing/2014/main" id="{8D76ED65-7F11-410E-9765-59CB2550211C}"/>
              </a:ext>
            </a:extLst>
          </p:cNvPr>
          <p:cNvSpPr txBox="1">
            <a:spLocks noChangeArrowheads="1"/>
          </p:cNvSpPr>
          <p:nvPr/>
        </p:nvSpPr>
        <p:spPr bwMode="auto">
          <a:xfrm>
            <a:off x="4572000" y="4429125"/>
            <a:ext cx="2736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0000"/>
              <a:buFont typeface="Wingdings" panose="05000000000000000000" pitchFamily="2" charset="2"/>
              <a:buChar char="o"/>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chemeClr val="bg2"/>
              </a:buClr>
              <a:buSzPct val="65000"/>
              <a:buFont typeface="Wingdings" panose="05000000000000000000" pitchFamily="2" charset="2"/>
              <a:buChar char="o"/>
              <a:defRPr sz="2400">
                <a:solidFill>
                  <a:schemeClr val="tx1"/>
                </a:solidFill>
                <a:latin typeface="Times New Roman" panose="02020603050405020304" pitchFamily="18" charset="0"/>
              </a:defRPr>
            </a:lvl3pPr>
            <a:lvl4pPr marL="1600200" indent="-228600">
              <a:spcBef>
                <a:spcPct val="20000"/>
              </a:spcBef>
              <a:buClr>
                <a:schemeClr val="accent2"/>
              </a:buClr>
              <a:buSzPct val="75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9pPr>
          </a:lstStyle>
          <a:p>
            <a:pPr>
              <a:spcBef>
                <a:spcPct val="0"/>
              </a:spcBef>
              <a:buClrTx/>
              <a:buSzTx/>
              <a:buFontTx/>
              <a:buNone/>
            </a:pPr>
            <a:r>
              <a:rPr lang="nl-NL" altLang="nl-NL" sz="2800"/>
              <a:t>onmacht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l-NL"/>
          </a:p>
        </p:txBody>
      </p:sp>
      <p:sp>
        <p:nvSpPr>
          <p:cNvPr id="3" name="Ondertitel 2"/>
          <p:cNvSpPr>
            <a:spLocks noGrp="1"/>
          </p:cNvSpPr>
          <p:nvPr>
            <p:ph type="subTitle" idx="1"/>
          </p:nvPr>
        </p:nvSpPr>
        <p:spPr/>
        <p:txBody>
          <a:bodyPr/>
          <a:lstStyle/>
          <a:p>
            <a:endParaRPr lang="nl-NL"/>
          </a:p>
        </p:txBody>
      </p:sp>
      <p:pic>
        <p:nvPicPr>
          <p:cNvPr id="1026" name="Picture 2" descr="Afbeeldingsresultaat voor mediaoorlog manipulat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124" y="1614302"/>
            <a:ext cx="7615049" cy="4061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66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EDC0D0-0D44-475B-9CFF-3CE742D27AB8}"/>
              </a:ext>
            </a:extLst>
          </p:cNvPr>
          <p:cNvSpPr>
            <a:spLocks noGrp="1"/>
          </p:cNvSpPr>
          <p:nvPr>
            <p:ph type="title"/>
          </p:nvPr>
        </p:nvSpPr>
        <p:spPr/>
        <p:txBody>
          <a:bodyPr/>
          <a:lstStyle/>
          <a:p>
            <a:r>
              <a:rPr lang="nl-NL" dirty="0"/>
              <a:t>Maak p.166 opdracht 9 vraag 2</a:t>
            </a:r>
          </a:p>
        </p:txBody>
      </p:sp>
      <p:sp>
        <p:nvSpPr>
          <p:cNvPr id="3" name="Tijdelijke aanduiding voor inhoud 2">
            <a:extLst>
              <a:ext uri="{FF2B5EF4-FFF2-40B4-BE49-F238E27FC236}">
                <a16:creationId xmlns:a16="http://schemas.microsoft.com/office/drawing/2014/main" id="{C1738095-56B7-4184-A685-71F66A7FEE2F}"/>
              </a:ext>
            </a:extLst>
          </p:cNvPr>
          <p:cNvSpPr>
            <a:spLocks noGrp="1"/>
          </p:cNvSpPr>
          <p:nvPr>
            <p:ph idx="1"/>
          </p:nvPr>
        </p:nvSpPr>
        <p:spPr/>
        <p:txBody>
          <a:bodyPr/>
          <a:lstStyle/>
          <a:p>
            <a:pPr marL="0" indent="0">
              <a:buNone/>
            </a:pPr>
            <a:r>
              <a:rPr lang="nl-NL" dirty="0"/>
              <a:t>Dus: wat betekent framing nu</a:t>
            </a:r>
          </a:p>
        </p:txBody>
      </p:sp>
    </p:spTree>
    <p:extLst>
      <p:ext uri="{BB962C8B-B14F-4D97-AF65-F5344CB8AC3E}">
        <p14:creationId xmlns:p14="http://schemas.microsoft.com/office/powerpoint/2010/main" val="2474291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9B24E9-AA0A-4117-A006-DF8A6710620F}"/>
              </a:ext>
            </a:extLst>
          </p:cNvPr>
          <p:cNvSpPr>
            <a:spLocks noGrp="1"/>
          </p:cNvSpPr>
          <p:nvPr>
            <p:ph type="title"/>
          </p:nvPr>
        </p:nvSpPr>
        <p:spPr/>
        <p:txBody>
          <a:bodyPr/>
          <a:lstStyle/>
          <a:p>
            <a:r>
              <a:rPr lang="nl-NL" dirty="0"/>
              <a:t>antwoord</a:t>
            </a:r>
          </a:p>
        </p:txBody>
      </p:sp>
      <p:sp>
        <p:nvSpPr>
          <p:cNvPr id="3" name="Tijdelijke aanduiding voor inhoud 2">
            <a:extLst>
              <a:ext uri="{FF2B5EF4-FFF2-40B4-BE49-F238E27FC236}">
                <a16:creationId xmlns:a16="http://schemas.microsoft.com/office/drawing/2014/main" id="{7A5548B4-3BEE-4681-9805-6CD8EB92CA53}"/>
              </a:ext>
            </a:extLst>
          </p:cNvPr>
          <p:cNvSpPr>
            <a:spLocks noGrp="1"/>
          </p:cNvSpPr>
          <p:nvPr>
            <p:ph idx="1"/>
          </p:nvPr>
        </p:nvSpPr>
        <p:spPr/>
        <p:txBody>
          <a:bodyPr/>
          <a:lstStyle/>
          <a:p>
            <a:r>
              <a:rPr lang="nl-NL" dirty="0"/>
              <a:t>Framing is de manier waarop een onderwerp wordt gebracht, ingekleed en uitgelegd. </a:t>
            </a:r>
          </a:p>
          <a:p>
            <a:r>
              <a:rPr lang="nl-NL" dirty="0"/>
              <a:t>Het is de </a:t>
            </a:r>
            <a:r>
              <a:rPr lang="nl-NL" b="1" dirty="0">
                <a:solidFill>
                  <a:srgbClr val="FF0000"/>
                </a:solidFill>
              </a:rPr>
              <a:t>invalshoek</a:t>
            </a:r>
            <a:r>
              <a:rPr lang="nl-NL" dirty="0"/>
              <a:t> die gekozen wordt om een onderwerp te brengen</a:t>
            </a:r>
          </a:p>
        </p:txBody>
      </p:sp>
    </p:spTree>
    <p:extLst>
      <p:ext uri="{BB962C8B-B14F-4D97-AF65-F5344CB8AC3E}">
        <p14:creationId xmlns:p14="http://schemas.microsoft.com/office/powerpoint/2010/main" val="934776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4" name="Rectangle 73">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6"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78" name="Freeform: Shape 77">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12290" name="Rectangle 2"/>
          <p:cNvSpPr>
            <a:spLocks noGrp="1" noChangeArrowheads="1"/>
          </p:cNvSpPr>
          <p:nvPr>
            <p:ph type="title"/>
          </p:nvPr>
        </p:nvSpPr>
        <p:spPr>
          <a:xfrm>
            <a:off x="827484" y="452718"/>
            <a:ext cx="6710641" cy="1400530"/>
          </a:xfrm>
        </p:spPr>
        <p:txBody>
          <a:bodyPr anchor="ctr">
            <a:normAutofit/>
          </a:bodyPr>
          <a:lstStyle/>
          <a:p>
            <a:pPr eaLnBrk="1" hangingPunct="1"/>
            <a:r>
              <a:rPr lang="nl-NL" altLang="nl-NL" dirty="0">
                <a:solidFill>
                  <a:srgbClr val="FFFFFF"/>
                </a:solidFill>
              </a:rPr>
              <a:t>Selectiviteitshypothese</a:t>
            </a:r>
          </a:p>
        </p:txBody>
      </p:sp>
      <p:sp>
        <p:nvSpPr>
          <p:cNvPr id="12291" name="Rectangle 3"/>
          <p:cNvSpPr>
            <a:spLocks noGrp="1" noChangeArrowheads="1"/>
          </p:cNvSpPr>
          <p:nvPr>
            <p:ph type="body" idx="1"/>
          </p:nvPr>
        </p:nvSpPr>
        <p:spPr>
          <a:xfrm>
            <a:off x="827484" y="2763520"/>
            <a:ext cx="6709905" cy="3484879"/>
          </a:xfrm>
        </p:spPr>
        <p:txBody>
          <a:bodyPr>
            <a:normAutofit/>
          </a:bodyPr>
          <a:lstStyle/>
          <a:p>
            <a:pPr eaLnBrk="1" hangingPunct="1">
              <a:buFont typeface="Wingdings" panose="05000000000000000000" pitchFamily="2" charset="2"/>
              <a:buNone/>
            </a:pPr>
            <a:r>
              <a:rPr lang="nl-NL" altLang="nl-NL" dirty="0"/>
              <a:t>Boodschap komt niet of vervormd bij de ontvanger aan. </a:t>
            </a:r>
          </a:p>
          <a:p>
            <a:pPr eaLnBrk="1" hangingPunct="1">
              <a:buFont typeface="Wingdings" panose="05000000000000000000" pitchFamily="2" charset="2"/>
              <a:buNone/>
            </a:pPr>
            <a:r>
              <a:rPr lang="nl-NL" altLang="nl-NL" dirty="0"/>
              <a:t>Dat komt door:</a:t>
            </a:r>
          </a:p>
          <a:p>
            <a:pPr eaLnBrk="1" hangingPunct="1">
              <a:buFontTx/>
              <a:buChar char="-"/>
            </a:pPr>
            <a:r>
              <a:rPr lang="nl-NL" altLang="nl-NL" dirty="0"/>
              <a:t>Selectieve aandacht. Selecteren van informatie</a:t>
            </a:r>
          </a:p>
          <a:p>
            <a:pPr eaLnBrk="1" hangingPunct="1">
              <a:buFontTx/>
              <a:buChar char="-"/>
            </a:pPr>
            <a:r>
              <a:rPr lang="nl-NL" altLang="nl-NL" dirty="0"/>
              <a:t>Selectieve perceptie. Informatie sluit aan bij referentiekader</a:t>
            </a:r>
          </a:p>
          <a:p>
            <a:pPr eaLnBrk="1" hangingPunct="1">
              <a:buFontTx/>
              <a:buChar char="-"/>
            </a:pPr>
            <a:r>
              <a:rPr lang="nl-NL" altLang="nl-NL" dirty="0"/>
              <a:t>Selectief geheugen: wat onthouden we?</a:t>
            </a:r>
          </a:p>
          <a:p>
            <a:pPr eaLnBrk="1" hangingPunct="1">
              <a:buFontTx/>
              <a:buChar char="-"/>
            </a:pPr>
            <a:r>
              <a:rPr lang="nl-NL" altLang="nl-NL" dirty="0"/>
              <a:t>Selectief geloven: we geloven betrouwbare bronnen eerder.</a:t>
            </a:r>
          </a:p>
        </p:txBody>
      </p:sp>
    </p:spTree>
    <p:extLst>
      <p:ext uri="{BB962C8B-B14F-4D97-AF65-F5344CB8AC3E}">
        <p14:creationId xmlns:p14="http://schemas.microsoft.com/office/powerpoint/2010/main" val="1828447214"/>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adhd3">
            <a:extLst>
              <a:ext uri="{FF2B5EF4-FFF2-40B4-BE49-F238E27FC236}">
                <a16:creationId xmlns:a16="http://schemas.microsoft.com/office/drawing/2014/main" id="{5D5F65BF-1240-48FB-9219-EA81EF5976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916113"/>
            <a:ext cx="4249737"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5">
            <a:extLst>
              <a:ext uri="{FF2B5EF4-FFF2-40B4-BE49-F238E27FC236}">
                <a16:creationId xmlns:a16="http://schemas.microsoft.com/office/drawing/2014/main" id="{A5E37942-7219-4EF9-BCB5-7ABCAA8728AF}"/>
              </a:ext>
            </a:extLst>
          </p:cNvPr>
          <p:cNvSpPr txBox="1">
            <a:spLocks noChangeArrowheads="1"/>
          </p:cNvSpPr>
          <p:nvPr/>
        </p:nvSpPr>
        <p:spPr bwMode="auto">
          <a:xfrm>
            <a:off x="468313" y="4868863"/>
            <a:ext cx="42481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0000"/>
              <a:buFont typeface="Wingdings" panose="05000000000000000000" pitchFamily="2" charset="2"/>
              <a:buChar char="o"/>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chemeClr val="bg2"/>
              </a:buClr>
              <a:buSzPct val="65000"/>
              <a:buFont typeface="Wingdings" panose="05000000000000000000" pitchFamily="2" charset="2"/>
              <a:buChar char="o"/>
              <a:defRPr sz="2400">
                <a:solidFill>
                  <a:schemeClr val="tx1"/>
                </a:solidFill>
                <a:latin typeface="Times New Roman" panose="02020603050405020304" pitchFamily="18" charset="0"/>
              </a:defRPr>
            </a:lvl3pPr>
            <a:lvl4pPr marL="1600200" indent="-228600">
              <a:spcBef>
                <a:spcPct val="20000"/>
              </a:spcBef>
              <a:buClr>
                <a:schemeClr val="accent2"/>
              </a:buClr>
              <a:buSzPct val="75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nl-NL" altLang="nl-NL" sz="2800"/>
              <a:t>Selectief geheugen</a:t>
            </a:r>
          </a:p>
        </p:txBody>
      </p:sp>
      <p:pic>
        <p:nvPicPr>
          <p:cNvPr id="13316" name="Picture 6" descr="sel%20perc">
            <a:extLst>
              <a:ext uri="{FF2B5EF4-FFF2-40B4-BE49-F238E27FC236}">
                <a16:creationId xmlns:a16="http://schemas.microsoft.com/office/drawing/2014/main" id="{51C522F0-EA95-4455-A776-C259B490F0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765175"/>
            <a:ext cx="3267075"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7">
            <a:extLst>
              <a:ext uri="{FF2B5EF4-FFF2-40B4-BE49-F238E27FC236}">
                <a16:creationId xmlns:a16="http://schemas.microsoft.com/office/drawing/2014/main" id="{10A7820E-AA1D-430B-ABF9-805A126D61F6}"/>
              </a:ext>
            </a:extLst>
          </p:cNvPr>
          <p:cNvSpPr txBox="1">
            <a:spLocks noChangeArrowheads="1"/>
          </p:cNvSpPr>
          <p:nvPr/>
        </p:nvSpPr>
        <p:spPr bwMode="auto">
          <a:xfrm>
            <a:off x="5219700" y="5084763"/>
            <a:ext cx="3384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0000"/>
              <a:buFont typeface="Wingdings" panose="05000000000000000000" pitchFamily="2" charset="2"/>
              <a:buChar char="o"/>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chemeClr val="bg2"/>
              </a:buClr>
              <a:buSzPct val="65000"/>
              <a:buFont typeface="Wingdings" panose="05000000000000000000" pitchFamily="2" charset="2"/>
              <a:buChar char="o"/>
              <a:defRPr sz="2400">
                <a:solidFill>
                  <a:schemeClr val="tx1"/>
                </a:solidFill>
                <a:latin typeface="Times New Roman" panose="02020603050405020304" pitchFamily="18" charset="0"/>
              </a:defRPr>
            </a:lvl3pPr>
            <a:lvl4pPr marL="1600200" indent="-228600">
              <a:spcBef>
                <a:spcPct val="20000"/>
              </a:spcBef>
              <a:buClr>
                <a:schemeClr val="accent2"/>
              </a:buClr>
              <a:buSzPct val="75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9pPr>
          </a:lstStyle>
          <a:p>
            <a:pPr eaLnBrk="1" hangingPunct="1">
              <a:spcBef>
                <a:spcPct val="50000"/>
              </a:spcBef>
              <a:buClrTx/>
              <a:buSzTx/>
              <a:buFontTx/>
              <a:buNone/>
            </a:pPr>
            <a:endParaRPr lang="nl-NL" altLang="nl-NL" sz="1800"/>
          </a:p>
        </p:txBody>
      </p:sp>
      <p:sp>
        <p:nvSpPr>
          <p:cNvPr id="13318" name="Text Box 8">
            <a:extLst>
              <a:ext uri="{FF2B5EF4-FFF2-40B4-BE49-F238E27FC236}">
                <a16:creationId xmlns:a16="http://schemas.microsoft.com/office/drawing/2014/main" id="{C97D4B01-4F55-4E6B-BC48-223D756197A7}"/>
              </a:ext>
            </a:extLst>
          </p:cNvPr>
          <p:cNvSpPr txBox="1">
            <a:spLocks noChangeArrowheads="1"/>
          </p:cNvSpPr>
          <p:nvPr/>
        </p:nvSpPr>
        <p:spPr bwMode="auto">
          <a:xfrm>
            <a:off x="5364163" y="5013325"/>
            <a:ext cx="31686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0000"/>
              <a:buFont typeface="Wingdings" panose="05000000000000000000" pitchFamily="2" charset="2"/>
              <a:buChar char="o"/>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chemeClr val="bg2"/>
              </a:buClr>
              <a:buSzPct val="65000"/>
              <a:buFont typeface="Wingdings" panose="05000000000000000000" pitchFamily="2" charset="2"/>
              <a:buChar char="o"/>
              <a:defRPr sz="2400">
                <a:solidFill>
                  <a:schemeClr val="tx1"/>
                </a:solidFill>
                <a:latin typeface="Times New Roman" panose="02020603050405020304" pitchFamily="18" charset="0"/>
              </a:defRPr>
            </a:lvl3pPr>
            <a:lvl4pPr marL="1600200" indent="-228600">
              <a:spcBef>
                <a:spcPct val="20000"/>
              </a:spcBef>
              <a:buClr>
                <a:schemeClr val="accent2"/>
              </a:buClr>
              <a:buSzPct val="75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nl-NL" altLang="nl-NL" sz="2800"/>
              <a:t>Selectieve perceptie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74" name="Picture 73">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76" name="Picture 75">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78" name="Oval 77">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80" name="Picture 79">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82" name="Picture 81">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6759" y="6096000"/>
            <a:ext cx="745300" cy="762000"/>
          </a:xfrm>
          <a:prstGeom prst="rect">
            <a:avLst/>
          </a:prstGeom>
        </p:spPr>
      </p:pic>
      <p:sp>
        <p:nvSpPr>
          <p:cNvPr id="84" name="Rectangle 83">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6" name="Freeform 7">
            <a:extLst>
              <a:ext uri="{FF2B5EF4-FFF2-40B4-BE49-F238E27FC236}">
                <a16:creationId xmlns:a16="http://schemas.microsoft.com/office/drawing/2014/main" id="{C807F40B-215E-4016-86B5-D8D5B7CF7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14339" name="Rectangle 5">
            <a:extLst>
              <a:ext uri="{FF2B5EF4-FFF2-40B4-BE49-F238E27FC236}">
                <a16:creationId xmlns:a16="http://schemas.microsoft.com/office/drawing/2014/main" id="{FC888F58-5DBE-4930-86CE-7E55F59AB874}"/>
              </a:ext>
            </a:extLst>
          </p:cNvPr>
          <p:cNvSpPr>
            <a:spLocks noGrp="1" noChangeArrowheads="1"/>
          </p:cNvSpPr>
          <p:nvPr>
            <p:ph type="title"/>
          </p:nvPr>
        </p:nvSpPr>
        <p:spPr>
          <a:xfrm>
            <a:off x="486697" y="629267"/>
            <a:ext cx="6939116" cy="1016654"/>
          </a:xfrm>
        </p:spPr>
        <p:txBody>
          <a:bodyPr vert="horz" lIns="91440" tIns="45720" rIns="91440" bIns="45720" rtlCol="0" anchor="t">
            <a:normAutofit/>
          </a:bodyPr>
          <a:lstStyle/>
          <a:p>
            <a:r>
              <a:rPr lang="en-US" altLang="nl-NL"/>
              <a:t>Selectieve aandacht</a:t>
            </a:r>
          </a:p>
        </p:txBody>
      </p:sp>
      <p:sp>
        <p:nvSpPr>
          <p:cNvPr id="88" name="Rectangle 87">
            <a:extLst>
              <a:ext uri="{FF2B5EF4-FFF2-40B4-BE49-F238E27FC236}">
                <a16:creationId xmlns:a16="http://schemas.microsoft.com/office/drawing/2014/main" id="{399666CB-33C7-4715-9945-0656084445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24298"/>
            <a:ext cx="9144313"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5">
            <a:extLst>
              <a:ext uri="{FF2B5EF4-FFF2-40B4-BE49-F238E27FC236}">
                <a16:creationId xmlns:a16="http://schemas.microsoft.com/office/drawing/2014/main" id="{AB134A2B-B40D-404D-89C2-5D5ED1106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3772"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14338" name="Picture 4" descr="177918_962_1189765839394-strooptaakkader">
            <a:extLst>
              <a:ext uri="{FF2B5EF4-FFF2-40B4-BE49-F238E27FC236}">
                <a16:creationId xmlns:a16="http://schemas.microsoft.com/office/drawing/2014/main" id="{97248B40-3630-48BC-9DF0-47B1C4AE801E}"/>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54800" y="2548281"/>
            <a:ext cx="1831009" cy="3662018"/>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 Box 7">
            <a:extLst>
              <a:ext uri="{FF2B5EF4-FFF2-40B4-BE49-F238E27FC236}">
                <a16:creationId xmlns:a16="http://schemas.microsoft.com/office/drawing/2014/main" id="{90DB729E-8ABC-4AE6-B9C1-EC0E61097E05}"/>
              </a:ext>
            </a:extLst>
          </p:cNvPr>
          <p:cNvSpPr txBox="1">
            <a:spLocks noChangeArrowheads="1"/>
          </p:cNvSpPr>
          <p:nvPr/>
        </p:nvSpPr>
        <p:spPr bwMode="auto">
          <a:xfrm>
            <a:off x="3292062" y="2548281"/>
            <a:ext cx="5365709" cy="365868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a:bodyPr>
          <a:lstStyle>
            <a:lvl1pPr>
              <a:spcBef>
                <a:spcPct val="20000"/>
              </a:spcBef>
              <a:buClr>
                <a:schemeClr val="bg2"/>
              </a:buClr>
              <a:buSzPct val="70000"/>
              <a:buFont typeface="Wingdings" panose="05000000000000000000" pitchFamily="2" charset="2"/>
              <a:buChar char="o"/>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chemeClr val="bg2"/>
              </a:buClr>
              <a:buSzPct val="65000"/>
              <a:buFont typeface="Wingdings" panose="05000000000000000000" pitchFamily="2" charset="2"/>
              <a:buChar char="o"/>
              <a:defRPr sz="2400">
                <a:solidFill>
                  <a:schemeClr val="tx1"/>
                </a:solidFill>
                <a:latin typeface="Times New Roman" panose="02020603050405020304" pitchFamily="18" charset="0"/>
              </a:defRPr>
            </a:lvl3pPr>
            <a:lvl4pPr marL="1600200" indent="-228600">
              <a:spcBef>
                <a:spcPct val="20000"/>
              </a:spcBef>
              <a:buClr>
                <a:schemeClr val="accent2"/>
              </a:buClr>
              <a:buSzPct val="75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9pPr>
          </a:lstStyle>
          <a:p>
            <a:pPr defTabSz="457200">
              <a:spcBef>
                <a:spcPts val="1000"/>
              </a:spcBef>
              <a:buClr>
                <a:schemeClr val="accent1"/>
              </a:buClr>
              <a:buSzPct val="80000"/>
              <a:buFont typeface="Wingdings 3" charset="2"/>
              <a:buChar char=""/>
            </a:pPr>
            <a:r>
              <a:rPr lang="en-US" altLang="nl-NL">
                <a:solidFill>
                  <a:schemeClr val="bg1"/>
                </a:solidFill>
                <a:latin typeface="+mj-lt"/>
                <a:ea typeface="+mj-ea"/>
                <a:cs typeface="+mj-cs"/>
                <a:hlinkClick r:id="rId8"/>
              </a:rPr>
              <a:t>Test</a:t>
            </a:r>
            <a:endParaRPr lang="en-US" altLang="nl-NL">
              <a:solidFill>
                <a:schemeClr val="bg1"/>
              </a:solidFill>
              <a:latin typeface="+mj-lt"/>
              <a:ea typeface="+mj-ea"/>
              <a:cs typeface="+mj-cs"/>
            </a:endParaRPr>
          </a:p>
          <a:p>
            <a:pPr defTabSz="457200">
              <a:spcBef>
                <a:spcPts val="1000"/>
              </a:spcBef>
              <a:buClr>
                <a:schemeClr val="accent1"/>
              </a:buClr>
              <a:buSzPct val="80000"/>
              <a:buFont typeface="Wingdings 3" charset="2"/>
              <a:buChar char=""/>
            </a:pPr>
            <a:r>
              <a:rPr lang="en-US" altLang="nl-NL">
                <a:solidFill>
                  <a:schemeClr val="bg1"/>
                </a:solidFill>
                <a:latin typeface="+mj-lt"/>
                <a:ea typeface="+mj-ea"/>
                <a:cs typeface="+mj-cs"/>
              </a:rPr>
              <a:t>Hoe vaak speelt het witte team de bal over?</a:t>
            </a:r>
          </a:p>
        </p:txBody>
      </p:sp>
      <p:sp>
        <p:nvSpPr>
          <p:cNvPr id="14340" name="Text Box 6">
            <a:extLst>
              <a:ext uri="{FF2B5EF4-FFF2-40B4-BE49-F238E27FC236}">
                <a16:creationId xmlns:a16="http://schemas.microsoft.com/office/drawing/2014/main" id="{40711EF2-B52B-4CE8-95E1-E063529546DF}"/>
              </a:ext>
            </a:extLst>
          </p:cNvPr>
          <p:cNvSpPr txBox="1">
            <a:spLocks noChangeArrowheads="1"/>
          </p:cNvSpPr>
          <p:nvPr/>
        </p:nvSpPr>
        <p:spPr bwMode="auto">
          <a:xfrm>
            <a:off x="611188" y="5589588"/>
            <a:ext cx="30972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0000"/>
              <a:buFont typeface="Wingdings" panose="05000000000000000000" pitchFamily="2" charset="2"/>
              <a:buChar char="o"/>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chemeClr val="bg2"/>
              </a:buClr>
              <a:buSzPct val="65000"/>
              <a:buFont typeface="Wingdings" panose="05000000000000000000" pitchFamily="2" charset="2"/>
              <a:buChar char="o"/>
              <a:defRPr sz="2400">
                <a:solidFill>
                  <a:schemeClr val="tx1"/>
                </a:solidFill>
                <a:latin typeface="Times New Roman" panose="02020603050405020304" pitchFamily="18" charset="0"/>
              </a:defRPr>
            </a:lvl3pPr>
            <a:lvl4pPr marL="1600200" indent="-228600">
              <a:spcBef>
                <a:spcPct val="20000"/>
              </a:spcBef>
              <a:buClr>
                <a:schemeClr val="accent2"/>
              </a:buClr>
              <a:buSzPct val="75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nl-NL" altLang="nl-NL" sz="2800"/>
              <a:t>Benoem de kleuren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362" name="Picture 2" descr="8407e0a5-51d2-490a-b500-7a60ab5ae36a@marant">
            <a:extLst>
              <a:ext uri="{FF2B5EF4-FFF2-40B4-BE49-F238E27FC236}">
                <a16:creationId xmlns:a16="http://schemas.microsoft.com/office/drawing/2014/main" id="{F24BC9E6-84A1-4C9D-A864-5F241DAA366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427139" y="643467"/>
            <a:ext cx="4289720"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Rectangle 72">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B9538A-2A89-47DD-996C-7D2BE2AB6C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482891" y="1447800"/>
            <a:ext cx="2331469" cy="4572000"/>
          </a:xfrm>
        </p:spPr>
        <p:txBody>
          <a:bodyPr anchor="ctr">
            <a:normAutofit/>
          </a:bodyPr>
          <a:lstStyle/>
          <a:p>
            <a:r>
              <a:rPr lang="nl-NL" sz="3100">
                <a:solidFill>
                  <a:srgbClr val="EBEBEB"/>
                </a:solidFill>
              </a:rPr>
              <a:t>Media als socialisator</a:t>
            </a:r>
          </a:p>
        </p:txBody>
      </p:sp>
      <p:sp>
        <p:nvSpPr>
          <p:cNvPr id="11" name="Freeform: Shape 10">
            <a:extLst>
              <a:ext uri="{FF2B5EF4-FFF2-40B4-BE49-F238E27FC236}">
                <a16:creationId xmlns:a16="http://schemas.microsoft.com/office/drawing/2014/main" id="{E625979B-5325-4898-8EF9-5C174B192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20982" y="0"/>
            <a:ext cx="6023018"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1">
            <a:extLst>
              <a:ext uri="{FF2B5EF4-FFF2-40B4-BE49-F238E27FC236}">
                <a16:creationId xmlns:a16="http://schemas.microsoft.com/office/drawing/2014/main" id="{34B22E2B-30D5-47A4-97C5-091EA1AB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61082"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15" name="Rectangle 14">
            <a:extLst>
              <a:ext uri="{FF2B5EF4-FFF2-40B4-BE49-F238E27FC236}">
                <a16:creationId xmlns:a16="http://schemas.microsoft.com/office/drawing/2014/main" id="{9B6DA3CD-A002-40ED-8194-B4E637BD76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Tijdelijke aanduiding voor inhoud 2">
            <a:extLst>
              <a:ext uri="{FF2B5EF4-FFF2-40B4-BE49-F238E27FC236}">
                <a16:creationId xmlns:a16="http://schemas.microsoft.com/office/drawing/2014/main" id="{E3E01C9C-C5AD-4C08-BD04-98339DAE079E}"/>
              </a:ext>
            </a:extLst>
          </p:cNvPr>
          <p:cNvGraphicFramePr>
            <a:graphicFrameLocks noGrp="1"/>
          </p:cNvGraphicFramePr>
          <p:nvPr>
            <p:ph idx="1"/>
            <p:extLst>
              <p:ext uri="{D42A27DB-BD31-4B8C-83A1-F6EECF244321}">
                <p14:modId xmlns:p14="http://schemas.microsoft.com/office/powerpoint/2010/main" val="883153910"/>
              </p:ext>
            </p:extLst>
          </p:nvPr>
        </p:nvGraphicFramePr>
        <p:xfrm>
          <a:off x="3786187" y="1447800"/>
          <a:ext cx="48720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249202"/>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62000"/>
                <a:hueMod val="108000"/>
                <a:satMod val="164000"/>
                <a:lumMod val="69000"/>
              </a:schemeClr>
              <a:schemeClr val="bg1">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2B731151-418C-4F0C-BFEC-3E68137FF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51" name="Ondertitel 3">
            <a:extLst>
              <a:ext uri="{FF2B5EF4-FFF2-40B4-BE49-F238E27FC236}">
                <a16:creationId xmlns:a16="http://schemas.microsoft.com/office/drawing/2014/main" id="{E573A123-461A-45E7-A0ED-E1B9B62AAB53}"/>
              </a:ext>
            </a:extLst>
          </p:cNvPr>
          <p:cNvSpPr>
            <a:spLocks noGrp="1"/>
          </p:cNvSpPr>
          <p:nvPr>
            <p:ph type="subTitle" idx="1"/>
          </p:nvPr>
        </p:nvSpPr>
        <p:spPr>
          <a:xfrm>
            <a:off x="866216" y="4777380"/>
            <a:ext cx="6619243" cy="861420"/>
          </a:xfrm>
        </p:spPr>
        <p:txBody>
          <a:bodyPr>
            <a:normAutofit/>
          </a:bodyPr>
          <a:lstStyle/>
          <a:p>
            <a:endParaRPr lang="nl-NL" altLang="nl-NL">
              <a:solidFill>
                <a:schemeClr val="tx1"/>
              </a:solidFill>
            </a:endParaRPr>
          </a:p>
        </p:txBody>
      </p:sp>
      <p:sp>
        <p:nvSpPr>
          <p:cNvPr id="27650" name="Titel 2">
            <a:extLst>
              <a:ext uri="{FF2B5EF4-FFF2-40B4-BE49-F238E27FC236}">
                <a16:creationId xmlns:a16="http://schemas.microsoft.com/office/drawing/2014/main" id="{7462210A-DC10-4B58-9926-88B7CD422FE5}"/>
              </a:ext>
            </a:extLst>
          </p:cNvPr>
          <p:cNvSpPr>
            <a:spLocks noGrp="1"/>
          </p:cNvSpPr>
          <p:nvPr>
            <p:ph type="ctrTitle"/>
          </p:nvPr>
        </p:nvSpPr>
        <p:spPr>
          <a:xfrm>
            <a:off x="866216" y="1447800"/>
            <a:ext cx="6619243" cy="3329581"/>
          </a:xfrm>
        </p:spPr>
        <p:txBody>
          <a:bodyPr>
            <a:normAutofit/>
          </a:bodyPr>
          <a:lstStyle/>
          <a:p>
            <a:r>
              <a:rPr lang="nl-NL" altLang="nl-NL"/>
              <a:t>Denk niet aan een olifant</a:t>
            </a:r>
          </a:p>
        </p:txBody>
      </p:sp>
      <p:sp>
        <p:nvSpPr>
          <p:cNvPr id="74" name="Rectangle 73">
            <a:extLst>
              <a:ext uri="{FF2B5EF4-FFF2-40B4-BE49-F238E27FC236}">
                <a16:creationId xmlns:a16="http://schemas.microsoft.com/office/drawing/2014/main" id="{41D25EAF-C5BE-4B57-A0E1-BA35B7C83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56FA41-2B87-41D5-8A72-D63E32B1D5E5}"/>
              </a:ext>
            </a:extLst>
          </p:cNvPr>
          <p:cNvSpPr>
            <a:spLocks noGrp="1"/>
          </p:cNvSpPr>
          <p:nvPr>
            <p:ph type="title"/>
          </p:nvPr>
        </p:nvSpPr>
        <p:spPr/>
        <p:txBody>
          <a:bodyPr/>
          <a:lstStyle/>
          <a:p>
            <a:r>
              <a:rPr lang="nl-NL" dirty="0"/>
              <a:t>Maak p.166 opdracht 9 vraag 4</a:t>
            </a:r>
          </a:p>
        </p:txBody>
      </p:sp>
      <p:pic>
        <p:nvPicPr>
          <p:cNvPr id="4" name="Tijdelijke aanduiding voor inhoud 3">
            <a:extLst>
              <a:ext uri="{FF2B5EF4-FFF2-40B4-BE49-F238E27FC236}">
                <a16:creationId xmlns:a16="http://schemas.microsoft.com/office/drawing/2014/main" id="{70BDABFE-22E1-40AA-86FF-EAE729690515}"/>
              </a:ext>
            </a:extLst>
          </p:cNvPr>
          <p:cNvPicPr>
            <a:picLocks noGrp="1" noChangeAspect="1"/>
          </p:cNvPicPr>
          <p:nvPr>
            <p:ph idx="1"/>
          </p:nvPr>
        </p:nvPicPr>
        <p:blipFill rotWithShape="1">
          <a:blip r:embed="rId2"/>
          <a:srcRect l="8264" t="34522" r="27252" b="37491"/>
          <a:stretch/>
        </p:blipFill>
        <p:spPr>
          <a:xfrm>
            <a:off x="0" y="2265680"/>
            <a:ext cx="8697937" cy="2123440"/>
          </a:xfrm>
          <a:prstGeom prst="rect">
            <a:avLst/>
          </a:prstGeom>
        </p:spPr>
      </p:pic>
    </p:spTree>
    <p:extLst>
      <p:ext uri="{BB962C8B-B14F-4D97-AF65-F5344CB8AC3E}">
        <p14:creationId xmlns:p14="http://schemas.microsoft.com/office/powerpoint/2010/main" val="2235341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3C9C0A-47AD-49A5-838A-A43281BDC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1" name="Freeform 7">
            <a:extLst>
              <a:ext uri="{FF2B5EF4-FFF2-40B4-BE49-F238E27FC236}">
                <a16:creationId xmlns:a16="http://schemas.microsoft.com/office/drawing/2014/main" id="{79507746-2C84-4EB6-B021-47E5289106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el 1">
            <a:extLst>
              <a:ext uri="{FF2B5EF4-FFF2-40B4-BE49-F238E27FC236}">
                <a16:creationId xmlns:a16="http://schemas.microsoft.com/office/drawing/2014/main" id="{12706C65-CCAE-45FC-AB88-0704921EFFF7}"/>
              </a:ext>
            </a:extLst>
          </p:cNvPr>
          <p:cNvSpPr>
            <a:spLocks noGrp="1"/>
          </p:cNvSpPr>
          <p:nvPr>
            <p:ph type="title"/>
          </p:nvPr>
        </p:nvSpPr>
        <p:spPr>
          <a:xfrm>
            <a:off x="486697" y="629267"/>
            <a:ext cx="6939116" cy="1016654"/>
          </a:xfrm>
        </p:spPr>
        <p:txBody>
          <a:bodyPr>
            <a:normAutofit/>
          </a:bodyPr>
          <a:lstStyle/>
          <a:p>
            <a:r>
              <a:rPr lang="nl-NL">
                <a:solidFill>
                  <a:srgbClr val="EBEBEB"/>
                </a:solidFill>
              </a:rPr>
              <a:t>antwoord</a:t>
            </a:r>
          </a:p>
        </p:txBody>
      </p:sp>
      <p:sp>
        <p:nvSpPr>
          <p:cNvPr id="13" name="Rectangle 12">
            <a:extLst>
              <a:ext uri="{FF2B5EF4-FFF2-40B4-BE49-F238E27FC236}">
                <a16:creationId xmlns:a16="http://schemas.microsoft.com/office/drawing/2014/main" id="{7B0D28F5-B926-4D9B-9413-91E73A4C62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5" name="Freeform: Shape 14">
            <a:extLst>
              <a:ext uri="{FF2B5EF4-FFF2-40B4-BE49-F238E27FC236}">
                <a16:creationId xmlns:a16="http://schemas.microsoft.com/office/drawing/2014/main" id="{2B3D24C5-CE61-47C8-A0D0-C767528D1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4312"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graphicFrame>
        <p:nvGraphicFramePr>
          <p:cNvPr id="5" name="Tijdelijke aanduiding voor inhoud 2">
            <a:extLst>
              <a:ext uri="{FF2B5EF4-FFF2-40B4-BE49-F238E27FC236}">
                <a16:creationId xmlns:a16="http://schemas.microsoft.com/office/drawing/2014/main" id="{3941878D-DD08-4C14-903A-C25AA0F3C09F}"/>
              </a:ext>
            </a:extLst>
          </p:cNvPr>
          <p:cNvGraphicFramePr>
            <a:graphicFrameLocks noGrp="1"/>
          </p:cNvGraphicFramePr>
          <p:nvPr>
            <p:ph idx="1"/>
            <p:extLst>
              <p:ext uri="{D42A27DB-BD31-4B8C-83A1-F6EECF244321}">
                <p14:modId xmlns:p14="http://schemas.microsoft.com/office/powerpoint/2010/main" val="1587049337"/>
              </p:ext>
            </p:extLst>
          </p:nvPr>
        </p:nvGraphicFramePr>
        <p:xfrm>
          <a:off x="486697" y="2810256"/>
          <a:ext cx="8171528" cy="3404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0696193"/>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18487A-2FD8-4EDB-8EEE-BB4F2A2F3985}"/>
              </a:ext>
            </a:extLst>
          </p:cNvPr>
          <p:cNvSpPr>
            <a:spLocks noGrp="1"/>
          </p:cNvSpPr>
          <p:nvPr>
            <p:ph type="title"/>
          </p:nvPr>
        </p:nvSpPr>
        <p:spPr>
          <a:xfrm>
            <a:off x="484710" y="452718"/>
            <a:ext cx="7055380" cy="563282"/>
          </a:xfrm>
        </p:spPr>
        <p:txBody>
          <a:bodyPr/>
          <a:lstStyle/>
          <a:p>
            <a:r>
              <a:rPr lang="nl-NL" sz="2000" dirty="0"/>
              <a:t>Maak p.166 opdracht 9 vraag 5</a:t>
            </a:r>
          </a:p>
        </p:txBody>
      </p:sp>
      <p:pic>
        <p:nvPicPr>
          <p:cNvPr id="7" name="Tijdelijke aanduiding voor inhoud 6">
            <a:extLst>
              <a:ext uri="{FF2B5EF4-FFF2-40B4-BE49-F238E27FC236}">
                <a16:creationId xmlns:a16="http://schemas.microsoft.com/office/drawing/2014/main" id="{FD59E30A-A15D-4302-853A-B5862742F693}"/>
              </a:ext>
            </a:extLst>
          </p:cNvPr>
          <p:cNvPicPr>
            <a:picLocks noGrp="1" noChangeAspect="1"/>
          </p:cNvPicPr>
          <p:nvPr>
            <p:ph idx="1"/>
          </p:nvPr>
        </p:nvPicPr>
        <p:blipFill rotWithShape="1">
          <a:blip r:embed="rId2"/>
          <a:srcRect l="2209" t="55781" r="36788" b="37760"/>
          <a:stretch/>
        </p:blipFill>
        <p:spPr>
          <a:xfrm>
            <a:off x="271350" y="1016000"/>
            <a:ext cx="8188960" cy="487680"/>
          </a:xfrm>
          <a:prstGeom prst="rect">
            <a:avLst/>
          </a:prstGeom>
        </p:spPr>
      </p:pic>
      <mc:AlternateContent xmlns:mc="http://schemas.openxmlformats.org/markup-compatibility/2006">
        <mc:Choice xmlns:we="http://schemas.microsoft.com/office/webextensions/webextension/2010/11" xmlns:pca="http://schemas.microsoft.com/office/powerpoint/2013/contentapp" Requires="we pca">
          <p:graphicFrame>
            <p:nvGraphicFramePr>
              <p:cNvPr id="8" name="Invoegtoepassing 7" title="Web Viewer">
                <a:extLst>
                  <a:ext uri="{FF2B5EF4-FFF2-40B4-BE49-F238E27FC236}">
                    <a16:creationId xmlns:a16="http://schemas.microsoft.com/office/drawing/2014/main" id="{27954956-5227-43D4-838D-2F6EB8165735}"/>
                  </a:ext>
                </a:extLst>
              </p:cNvPr>
              <p:cNvGraphicFramePr>
                <a:graphicFrameLocks noGrp="1"/>
              </p:cNvGraphicFramePr>
              <p:nvPr>
                <p:extLst>
                  <p:ext uri="{D42A27DB-BD31-4B8C-83A1-F6EECF244321}">
                    <p14:modId xmlns:p14="http://schemas.microsoft.com/office/powerpoint/2010/main" val="4079103713"/>
                  </p:ext>
                </p:extLst>
              </p:nvPr>
            </p:nvGraphicFramePr>
            <p:xfrm>
              <a:off x="278600" y="1767840"/>
              <a:ext cx="8181710" cy="425704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8" name="Invoegtoepassing 7" title="Web Viewer">
                <a:extLst>
                  <a:ext uri="{FF2B5EF4-FFF2-40B4-BE49-F238E27FC236}">
                    <a16:creationId xmlns:a16="http://schemas.microsoft.com/office/drawing/2014/main" id="{27954956-5227-43D4-838D-2F6EB8165735}"/>
                  </a:ext>
                </a:extLst>
              </p:cNvPr>
              <p:cNvPicPr>
                <a:picLocks noGrp="1" noRot="1" noChangeAspect="1" noMove="1" noResize="1" noEditPoints="1" noAdjustHandles="1" noChangeArrowheads="1" noChangeShapeType="1"/>
              </p:cNvPicPr>
              <p:nvPr/>
            </p:nvPicPr>
            <p:blipFill>
              <a:blip r:embed="rId4"/>
              <a:stretch>
                <a:fillRect/>
              </a:stretch>
            </p:blipFill>
            <p:spPr>
              <a:xfrm>
                <a:off x="278600" y="1767840"/>
                <a:ext cx="8181710" cy="4257040"/>
              </a:xfrm>
              <a:prstGeom prst="rect">
                <a:avLst/>
              </a:prstGeom>
            </p:spPr>
          </p:pic>
        </mc:Fallback>
      </mc:AlternateContent>
      <p:sp>
        <p:nvSpPr>
          <p:cNvPr id="9" name="Rechthoek 8">
            <a:extLst>
              <a:ext uri="{FF2B5EF4-FFF2-40B4-BE49-F238E27FC236}">
                <a16:creationId xmlns:a16="http://schemas.microsoft.com/office/drawing/2014/main" id="{B046BD2A-F79A-4141-B68A-8ED37542CCE9}"/>
              </a:ext>
            </a:extLst>
          </p:cNvPr>
          <p:cNvSpPr/>
          <p:nvPr/>
        </p:nvSpPr>
        <p:spPr>
          <a:xfrm>
            <a:off x="2286000" y="2967335"/>
            <a:ext cx="4572000" cy="923330"/>
          </a:xfrm>
          <a:prstGeom prst="rect">
            <a:avLst/>
          </a:prstGeom>
        </p:spPr>
        <p:txBody>
          <a:bodyPr>
            <a:spAutoFit/>
          </a:bodyPr>
          <a:lstStyle/>
          <a:p>
            <a:r>
              <a:rPr lang="nl-NL" dirty="0">
                <a:hlinkClick r:id="rId5"/>
              </a:rPr>
              <a:t>https://www.gids.tv/video/198977/bizarre-aanval-donald-trump-op-kritische-journalist-je-weet-dat-je-nep-bent</a:t>
            </a:r>
            <a:endParaRPr lang="nl-NL" dirty="0"/>
          </a:p>
        </p:txBody>
      </p:sp>
    </p:spTree>
    <p:extLst>
      <p:ext uri="{BB962C8B-B14F-4D97-AF65-F5344CB8AC3E}">
        <p14:creationId xmlns:p14="http://schemas.microsoft.com/office/powerpoint/2010/main" val="824397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8D195D-EBA9-42F1-B8D2-08F67AD7575C}"/>
              </a:ext>
            </a:extLst>
          </p:cNvPr>
          <p:cNvSpPr>
            <a:spLocks noGrp="1"/>
          </p:cNvSpPr>
          <p:nvPr>
            <p:ph type="title"/>
          </p:nvPr>
        </p:nvSpPr>
        <p:spPr/>
        <p:txBody>
          <a:bodyPr/>
          <a:lstStyle/>
          <a:p>
            <a:r>
              <a:rPr lang="nl-NL" dirty="0"/>
              <a:t>Maak p.167 opdracht 10</a:t>
            </a:r>
          </a:p>
        </p:txBody>
      </p:sp>
      <p:pic>
        <p:nvPicPr>
          <p:cNvPr id="4" name="Tijdelijke aanduiding voor inhoud 3">
            <a:extLst>
              <a:ext uri="{FF2B5EF4-FFF2-40B4-BE49-F238E27FC236}">
                <a16:creationId xmlns:a16="http://schemas.microsoft.com/office/drawing/2014/main" id="{85456C00-393E-4A91-9387-419925CFC352}"/>
              </a:ext>
            </a:extLst>
          </p:cNvPr>
          <p:cNvPicPr>
            <a:picLocks noGrp="1" noChangeAspect="1"/>
          </p:cNvPicPr>
          <p:nvPr>
            <p:ph idx="1"/>
          </p:nvPr>
        </p:nvPicPr>
        <p:blipFill rotWithShape="1">
          <a:blip r:embed="rId2"/>
          <a:srcRect l="28396" t="15685" r="36940" b="31302"/>
          <a:stretch/>
        </p:blipFill>
        <p:spPr>
          <a:xfrm>
            <a:off x="1256745" y="1584960"/>
            <a:ext cx="5302849" cy="4561840"/>
          </a:xfrm>
          <a:prstGeom prst="rect">
            <a:avLst/>
          </a:prstGeom>
        </p:spPr>
      </p:pic>
    </p:spTree>
    <p:extLst>
      <p:ext uri="{BB962C8B-B14F-4D97-AF65-F5344CB8AC3E}">
        <p14:creationId xmlns:p14="http://schemas.microsoft.com/office/powerpoint/2010/main" val="1837834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el 1">
            <a:extLst>
              <a:ext uri="{FF2B5EF4-FFF2-40B4-BE49-F238E27FC236}">
                <a16:creationId xmlns:a16="http://schemas.microsoft.com/office/drawing/2014/main" id="{A83496FE-73A0-4C16-8CBD-1EBC6C7F8A8D}"/>
              </a:ext>
            </a:extLst>
          </p:cNvPr>
          <p:cNvSpPr>
            <a:spLocks noGrp="1"/>
          </p:cNvSpPr>
          <p:nvPr>
            <p:ph type="title"/>
          </p:nvPr>
        </p:nvSpPr>
        <p:spPr>
          <a:xfrm>
            <a:off x="827484" y="452718"/>
            <a:ext cx="6710641" cy="1400530"/>
          </a:xfrm>
        </p:spPr>
        <p:txBody>
          <a:bodyPr anchor="ctr">
            <a:normAutofit/>
          </a:bodyPr>
          <a:lstStyle/>
          <a:p>
            <a:r>
              <a:rPr lang="nl-NL">
                <a:solidFill>
                  <a:srgbClr val="FFFFFF"/>
                </a:solidFill>
              </a:rPr>
              <a:t>antwoord</a:t>
            </a:r>
          </a:p>
        </p:txBody>
      </p:sp>
      <p:sp>
        <p:nvSpPr>
          <p:cNvPr id="3" name="Tijdelijke aanduiding voor inhoud 2">
            <a:extLst>
              <a:ext uri="{FF2B5EF4-FFF2-40B4-BE49-F238E27FC236}">
                <a16:creationId xmlns:a16="http://schemas.microsoft.com/office/drawing/2014/main" id="{FC02AA7F-8D32-4DDF-B86C-2411516F0993}"/>
              </a:ext>
            </a:extLst>
          </p:cNvPr>
          <p:cNvSpPr>
            <a:spLocks noGrp="1"/>
          </p:cNvSpPr>
          <p:nvPr>
            <p:ph idx="1"/>
          </p:nvPr>
        </p:nvSpPr>
        <p:spPr>
          <a:xfrm>
            <a:off x="827484" y="2763520"/>
            <a:ext cx="6709905" cy="3484879"/>
          </a:xfrm>
        </p:spPr>
        <p:txBody>
          <a:bodyPr>
            <a:normAutofit/>
          </a:bodyPr>
          <a:lstStyle/>
          <a:p>
            <a:pPr>
              <a:lnSpc>
                <a:spcPct val="90000"/>
              </a:lnSpc>
            </a:pPr>
            <a:r>
              <a:rPr lang="nl-NL" sz="1700" b="1"/>
              <a:t>Opdracht 10 – Welke beïnvloedingstheorie/hypothese?</a:t>
            </a:r>
          </a:p>
          <a:p>
            <a:pPr marL="0" lvl="0" indent="0" fontAlgn="base">
              <a:lnSpc>
                <a:spcPct val="90000"/>
              </a:lnSpc>
              <a:buNone/>
            </a:pPr>
            <a:r>
              <a:rPr lang="nl-NL" sz="1700"/>
              <a:t>1. Selectiviteitshypothese</a:t>
            </a:r>
          </a:p>
          <a:p>
            <a:pPr marL="0" lvl="0" indent="0" fontAlgn="base">
              <a:lnSpc>
                <a:spcPct val="90000"/>
              </a:lnSpc>
              <a:buNone/>
            </a:pPr>
            <a:r>
              <a:rPr lang="nl-NL" sz="1700"/>
              <a:t>2. Opinieleidershypothese</a:t>
            </a:r>
          </a:p>
          <a:p>
            <a:pPr marL="0" lvl="0" indent="0" fontAlgn="base">
              <a:lnSpc>
                <a:spcPct val="90000"/>
              </a:lnSpc>
              <a:buNone/>
            </a:pPr>
            <a:r>
              <a:rPr lang="nl-NL" sz="1700"/>
              <a:t>3. Cultivatiehypothese</a:t>
            </a:r>
          </a:p>
          <a:p>
            <a:pPr marL="0" lvl="0" indent="0" fontAlgn="base">
              <a:lnSpc>
                <a:spcPct val="90000"/>
              </a:lnSpc>
              <a:buNone/>
            </a:pPr>
            <a:r>
              <a:rPr lang="nl-NL" sz="1700"/>
              <a:t>4. Media framing hypothese</a:t>
            </a:r>
          </a:p>
          <a:p>
            <a:pPr marL="0" lvl="0" indent="0" fontAlgn="base">
              <a:lnSpc>
                <a:spcPct val="90000"/>
              </a:lnSpc>
              <a:buNone/>
            </a:pPr>
            <a:r>
              <a:rPr lang="nl-NL" sz="1700"/>
              <a:t>5. Selectiviteitshypothese </a:t>
            </a:r>
          </a:p>
          <a:p>
            <a:pPr marL="0" lvl="0" indent="0" fontAlgn="base">
              <a:lnSpc>
                <a:spcPct val="90000"/>
              </a:lnSpc>
              <a:buNone/>
            </a:pPr>
            <a:r>
              <a:rPr lang="nl-NL" sz="1700"/>
              <a:t>6. Media framing hypothese</a:t>
            </a:r>
          </a:p>
          <a:p>
            <a:pPr marL="0" lvl="0" indent="0" fontAlgn="base">
              <a:lnSpc>
                <a:spcPct val="90000"/>
              </a:lnSpc>
              <a:buNone/>
            </a:pPr>
            <a:r>
              <a:rPr lang="nl-NL" sz="1700"/>
              <a:t>7. Cultivatiehypothese</a:t>
            </a:r>
          </a:p>
          <a:p>
            <a:pPr marL="0" lvl="0" indent="0" fontAlgn="base">
              <a:lnSpc>
                <a:spcPct val="90000"/>
              </a:lnSpc>
              <a:buNone/>
            </a:pPr>
            <a:r>
              <a:rPr lang="nl-NL" sz="1700"/>
              <a:t>8. Opinieleidershypothese</a:t>
            </a:r>
          </a:p>
          <a:p>
            <a:pPr marL="0" indent="0">
              <a:lnSpc>
                <a:spcPct val="90000"/>
              </a:lnSpc>
              <a:buNone/>
            </a:pPr>
            <a:endParaRPr lang="nl-NL" sz="1700"/>
          </a:p>
          <a:p>
            <a:pPr>
              <a:lnSpc>
                <a:spcPct val="90000"/>
              </a:lnSpc>
            </a:pPr>
            <a:endParaRPr lang="nl-NL" sz="1700"/>
          </a:p>
        </p:txBody>
      </p:sp>
    </p:spTree>
    <p:extLst>
      <p:ext uri="{BB962C8B-B14F-4D97-AF65-F5344CB8AC3E}">
        <p14:creationId xmlns:p14="http://schemas.microsoft.com/office/powerpoint/2010/main" val="1940065292"/>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3C9C0A-47AD-49A5-838A-A43281BDC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1" name="Freeform 7">
            <a:extLst>
              <a:ext uri="{FF2B5EF4-FFF2-40B4-BE49-F238E27FC236}">
                <a16:creationId xmlns:a16="http://schemas.microsoft.com/office/drawing/2014/main" id="{79507746-2C84-4EB6-B021-47E5289106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el 1"/>
          <p:cNvSpPr>
            <a:spLocks noGrp="1"/>
          </p:cNvSpPr>
          <p:nvPr>
            <p:ph type="title"/>
          </p:nvPr>
        </p:nvSpPr>
        <p:spPr>
          <a:xfrm>
            <a:off x="486697" y="629267"/>
            <a:ext cx="6939116" cy="1016654"/>
          </a:xfrm>
        </p:spPr>
        <p:txBody>
          <a:bodyPr>
            <a:normAutofit/>
          </a:bodyPr>
          <a:lstStyle/>
          <a:p>
            <a:pPr>
              <a:lnSpc>
                <a:spcPct val="90000"/>
              </a:lnSpc>
            </a:pPr>
            <a:r>
              <a:rPr lang="nl-NL" sz="3300" b="1">
                <a:solidFill>
                  <a:srgbClr val="EBEBEB"/>
                </a:solidFill>
              </a:rPr>
              <a:t>Ideologie</a:t>
            </a:r>
            <a:br>
              <a:rPr lang="nl-NL" sz="3300" b="1">
                <a:solidFill>
                  <a:srgbClr val="EBEBEB"/>
                </a:solidFill>
              </a:rPr>
            </a:br>
            <a:endParaRPr lang="nl-NL" sz="3300">
              <a:solidFill>
                <a:srgbClr val="EBEBEB"/>
              </a:solidFill>
            </a:endParaRPr>
          </a:p>
        </p:txBody>
      </p:sp>
      <p:sp>
        <p:nvSpPr>
          <p:cNvPr id="13" name="Rectangle 12">
            <a:extLst>
              <a:ext uri="{FF2B5EF4-FFF2-40B4-BE49-F238E27FC236}">
                <a16:creationId xmlns:a16="http://schemas.microsoft.com/office/drawing/2014/main" id="{7B0D28F5-B926-4D9B-9413-91E73A4C62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5" name="Freeform: Shape 14">
            <a:extLst>
              <a:ext uri="{FF2B5EF4-FFF2-40B4-BE49-F238E27FC236}">
                <a16:creationId xmlns:a16="http://schemas.microsoft.com/office/drawing/2014/main" id="{2B3D24C5-CE61-47C8-A0D0-C767528D1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4312"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graphicFrame>
        <p:nvGraphicFramePr>
          <p:cNvPr id="5" name="Tijdelijke aanduiding voor inhoud 2">
            <a:extLst>
              <a:ext uri="{FF2B5EF4-FFF2-40B4-BE49-F238E27FC236}">
                <a16:creationId xmlns:a16="http://schemas.microsoft.com/office/drawing/2014/main" id="{B4567794-F439-467A-88B8-11222A1D1F94}"/>
              </a:ext>
            </a:extLst>
          </p:cNvPr>
          <p:cNvGraphicFramePr>
            <a:graphicFrameLocks noGrp="1"/>
          </p:cNvGraphicFramePr>
          <p:nvPr>
            <p:ph idx="1"/>
            <p:extLst>
              <p:ext uri="{D42A27DB-BD31-4B8C-83A1-F6EECF244321}">
                <p14:modId xmlns:p14="http://schemas.microsoft.com/office/powerpoint/2010/main" val="2963465630"/>
              </p:ext>
            </p:extLst>
          </p:nvPr>
        </p:nvGraphicFramePr>
        <p:xfrm>
          <a:off x="486697" y="2810256"/>
          <a:ext cx="8171528" cy="3404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12859822"/>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C779A1-5B3A-432A-BB9A-DCEFC84A215B}"/>
              </a:ext>
            </a:extLst>
          </p:cNvPr>
          <p:cNvSpPr>
            <a:spLocks noGrp="1"/>
          </p:cNvSpPr>
          <p:nvPr>
            <p:ph type="title"/>
          </p:nvPr>
        </p:nvSpPr>
        <p:spPr/>
        <p:txBody>
          <a:bodyPr/>
          <a:lstStyle/>
          <a:p>
            <a:r>
              <a:rPr lang="nl-NL" dirty="0"/>
              <a:t>Maak p.166 opdracht 9 vraag 6</a:t>
            </a:r>
          </a:p>
        </p:txBody>
      </p:sp>
      <p:pic>
        <p:nvPicPr>
          <p:cNvPr id="4" name="Tijdelijke aanduiding voor inhoud 3">
            <a:extLst>
              <a:ext uri="{FF2B5EF4-FFF2-40B4-BE49-F238E27FC236}">
                <a16:creationId xmlns:a16="http://schemas.microsoft.com/office/drawing/2014/main" id="{17E199A5-CDD8-494C-84D9-9A85F1BC476C}"/>
              </a:ext>
            </a:extLst>
          </p:cNvPr>
          <p:cNvPicPr>
            <a:picLocks noGrp="1" noChangeAspect="1"/>
          </p:cNvPicPr>
          <p:nvPr>
            <p:ph idx="1"/>
          </p:nvPr>
        </p:nvPicPr>
        <p:blipFill rotWithShape="1">
          <a:blip r:embed="rId2"/>
          <a:srcRect l="5540" t="16492" r="5756" b="43142"/>
          <a:stretch/>
        </p:blipFill>
        <p:spPr>
          <a:xfrm>
            <a:off x="484710" y="2544565"/>
            <a:ext cx="8279449" cy="2119313"/>
          </a:xfrm>
          <a:prstGeom prst="rect">
            <a:avLst/>
          </a:prstGeom>
        </p:spPr>
      </p:pic>
    </p:spTree>
    <p:extLst>
      <p:ext uri="{BB962C8B-B14F-4D97-AF65-F5344CB8AC3E}">
        <p14:creationId xmlns:p14="http://schemas.microsoft.com/office/powerpoint/2010/main" val="9085750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1" name="Picture 10">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13" name="Oval 12">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17" name="Picture 16">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6759" y="6096000"/>
            <a:ext cx="745300" cy="762000"/>
          </a:xfrm>
          <a:prstGeom prst="rect">
            <a:avLst/>
          </a:prstGeom>
        </p:spPr>
      </p:pic>
      <p:sp>
        <p:nvSpPr>
          <p:cNvPr id="19" name="Rectangle 18">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26D47EFC-12A9-416A-B5F1-3609C5FBC45E}"/>
              </a:ext>
            </a:extLst>
          </p:cNvPr>
          <p:cNvSpPr>
            <a:spLocks noGrp="1"/>
          </p:cNvSpPr>
          <p:nvPr>
            <p:ph type="title"/>
          </p:nvPr>
        </p:nvSpPr>
        <p:spPr>
          <a:xfrm>
            <a:off x="6143943" y="1325880"/>
            <a:ext cx="2514282" cy="3066507"/>
          </a:xfrm>
        </p:spPr>
        <p:txBody>
          <a:bodyPr vert="horz" lIns="91440" tIns="45720" rIns="91440" bIns="45720" rtlCol="0" anchor="b">
            <a:normAutofit/>
          </a:bodyPr>
          <a:lstStyle/>
          <a:p>
            <a:r>
              <a:rPr lang="en-US" sz="3600"/>
              <a:t>antwoord</a:t>
            </a:r>
          </a:p>
        </p:txBody>
      </p:sp>
      <p:sp>
        <p:nvSpPr>
          <p:cNvPr id="21" name="Rectangle 20">
            <a:extLst>
              <a:ext uri="{FF2B5EF4-FFF2-40B4-BE49-F238E27FC236}">
                <a16:creationId xmlns:a16="http://schemas.microsoft.com/office/drawing/2014/main" id="{4C1E981B-F06E-48B4-9275-F4B261AFC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6784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36">
            <a:extLst>
              <a:ext uri="{FF2B5EF4-FFF2-40B4-BE49-F238E27FC236}">
                <a16:creationId xmlns:a16="http://schemas.microsoft.com/office/drawing/2014/main" id="{312E2C24-0CD2-4071-8CE2-B059993A9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597760"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5" name="Freeform 5">
            <a:extLst>
              <a:ext uri="{FF2B5EF4-FFF2-40B4-BE49-F238E27FC236}">
                <a16:creationId xmlns:a16="http://schemas.microsoft.com/office/drawing/2014/main" id="{24F1DC13-C830-4B86-A9C6-927F5C55D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1924197" y="2924731"/>
            <a:ext cx="6858000" cy="1008536"/>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4" name="Tijdelijke aanduiding voor inhoud 3">
            <a:extLst>
              <a:ext uri="{FF2B5EF4-FFF2-40B4-BE49-F238E27FC236}">
                <a16:creationId xmlns:a16="http://schemas.microsoft.com/office/drawing/2014/main" id="{BB6A79F0-0C6F-4B1A-B1B2-0F91AB2027CE}"/>
              </a:ext>
            </a:extLst>
          </p:cNvPr>
          <p:cNvPicPr>
            <a:picLocks noGrp="1" noChangeAspect="1"/>
          </p:cNvPicPr>
          <p:nvPr>
            <p:ph idx="1"/>
          </p:nvPr>
        </p:nvPicPr>
        <p:blipFill rotWithShape="1">
          <a:blip r:embed="rId7"/>
          <a:srcRect l="8248" t="57127" r="60569" b="10311"/>
          <a:stretch/>
        </p:blipFill>
        <p:spPr>
          <a:xfrm>
            <a:off x="482890" y="2047555"/>
            <a:ext cx="4702997" cy="2762425"/>
          </a:xfrm>
          <a:prstGeom prst="rect">
            <a:avLst/>
          </a:prstGeom>
          <a:effectLst/>
        </p:spPr>
      </p:pic>
    </p:spTree>
    <p:extLst>
      <p:ext uri="{BB962C8B-B14F-4D97-AF65-F5344CB8AC3E}">
        <p14:creationId xmlns:p14="http://schemas.microsoft.com/office/powerpoint/2010/main" val="2213405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C65ECD-8058-411C-A77E-92901CEFCA52}"/>
              </a:ext>
            </a:extLst>
          </p:cNvPr>
          <p:cNvSpPr>
            <a:spLocks noGrp="1"/>
          </p:cNvSpPr>
          <p:nvPr>
            <p:ph type="title"/>
          </p:nvPr>
        </p:nvSpPr>
        <p:spPr/>
        <p:txBody>
          <a:bodyPr/>
          <a:lstStyle/>
          <a:p>
            <a:r>
              <a:rPr lang="nl-NL" dirty="0"/>
              <a:t>Maak p.170 opdracht 12</a:t>
            </a:r>
          </a:p>
        </p:txBody>
      </p:sp>
      <p:pic>
        <p:nvPicPr>
          <p:cNvPr id="4" name="Tijdelijke aanduiding voor inhoud 3">
            <a:extLst>
              <a:ext uri="{FF2B5EF4-FFF2-40B4-BE49-F238E27FC236}">
                <a16:creationId xmlns:a16="http://schemas.microsoft.com/office/drawing/2014/main" id="{5C755709-5422-47B1-B51F-BA1724BCA6ED}"/>
              </a:ext>
            </a:extLst>
          </p:cNvPr>
          <p:cNvPicPr>
            <a:picLocks noGrp="1" noChangeAspect="1"/>
          </p:cNvPicPr>
          <p:nvPr>
            <p:ph idx="1"/>
          </p:nvPr>
        </p:nvPicPr>
        <p:blipFill rotWithShape="1">
          <a:blip r:embed="rId2"/>
          <a:srcRect l="30365" t="12994" r="18775" b="20268"/>
          <a:stretch/>
        </p:blipFill>
        <p:spPr>
          <a:xfrm>
            <a:off x="1240831" y="1554480"/>
            <a:ext cx="5919019" cy="4368800"/>
          </a:xfrm>
          <a:prstGeom prst="rect">
            <a:avLst/>
          </a:prstGeom>
        </p:spPr>
      </p:pic>
    </p:spTree>
    <p:extLst>
      <p:ext uri="{BB962C8B-B14F-4D97-AF65-F5344CB8AC3E}">
        <p14:creationId xmlns:p14="http://schemas.microsoft.com/office/powerpoint/2010/main" val="2466856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85FDA8-A5C9-4D7F-8BCC-6A35EEC69EE7}"/>
              </a:ext>
            </a:extLst>
          </p:cNvPr>
          <p:cNvSpPr>
            <a:spLocks noGrp="1"/>
          </p:cNvSpPr>
          <p:nvPr>
            <p:ph type="title"/>
          </p:nvPr>
        </p:nvSpPr>
        <p:spPr/>
        <p:txBody>
          <a:bodyPr/>
          <a:lstStyle/>
          <a:p>
            <a:endParaRPr lang="nl-NL"/>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Tijdelijke aanduiding voor inhoud 3" title="Web Viewer">
                <a:extLst>
                  <a:ext uri="{FF2B5EF4-FFF2-40B4-BE49-F238E27FC236}">
                    <a16:creationId xmlns:a16="http://schemas.microsoft.com/office/drawing/2014/main" id="{50627463-A99B-4B39-811C-BD735C106998}"/>
                  </a:ext>
                </a:extLst>
              </p:cNvPr>
              <p:cNvGraphicFramePr>
                <a:graphicFrameLocks noGrp="1"/>
              </p:cNvGraphicFramePr>
              <p:nvPr>
                <p:ph idx="1"/>
              </p:nvPr>
            </p:nvGraphicFramePr>
            <p:xfrm>
              <a:off x="827088" y="2052638"/>
              <a:ext cx="6711950" cy="4195762"/>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4" name="Tijdelijke aanduiding voor inhoud 3" title="Web Viewer">
                <a:extLst>
                  <a:ext uri="{FF2B5EF4-FFF2-40B4-BE49-F238E27FC236}">
                    <a16:creationId xmlns:a16="http://schemas.microsoft.com/office/drawing/2014/main" id="{50627463-A99B-4B39-811C-BD735C106998}"/>
                  </a:ext>
                </a:extLst>
              </p:cNvPr>
              <p:cNvPicPr>
                <a:picLocks noGrp="1" noRot="1" noChangeAspect="1" noMove="1" noResize="1" noEditPoints="1" noAdjustHandles="1" noChangeArrowheads="1" noChangeShapeType="1"/>
              </p:cNvPicPr>
              <p:nvPr/>
            </p:nvPicPr>
            <p:blipFill>
              <a:blip r:embed="rId3"/>
              <a:stretch>
                <a:fillRect/>
              </a:stretch>
            </p:blipFill>
            <p:spPr>
              <a:xfrm>
                <a:off x="827088" y="2052638"/>
                <a:ext cx="6711950" cy="4195762"/>
              </a:xfrm>
              <a:prstGeom prst="rect">
                <a:avLst/>
              </a:prstGeom>
            </p:spPr>
          </p:pic>
        </mc:Fallback>
      </mc:AlternateContent>
    </p:spTree>
    <p:extLst>
      <p:ext uri="{BB962C8B-B14F-4D97-AF65-F5344CB8AC3E}">
        <p14:creationId xmlns:p14="http://schemas.microsoft.com/office/powerpoint/2010/main" val="1598719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09BC2-1D49-4394-8195-927DB844ADF0}"/>
              </a:ext>
            </a:extLst>
          </p:cNvPr>
          <p:cNvSpPr>
            <a:spLocks noGrp="1"/>
          </p:cNvSpPr>
          <p:nvPr>
            <p:ph type="title"/>
          </p:nvPr>
        </p:nvSpPr>
        <p:spPr/>
        <p:txBody>
          <a:bodyPr/>
          <a:lstStyle/>
          <a:p>
            <a:r>
              <a:rPr lang="nl-NL" dirty="0"/>
              <a:t>antwoord</a:t>
            </a:r>
          </a:p>
        </p:txBody>
      </p:sp>
      <p:sp>
        <p:nvSpPr>
          <p:cNvPr id="3" name="Tijdelijke aanduiding voor inhoud 2">
            <a:extLst>
              <a:ext uri="{FF2B5EF4-FFF2-40B4-BE49-F238E27FC236}">
                <a16:creationId xmlns:a16="http://schemas.microsoft.com/office/drawing/2014/main" id="{FC360442-2AA3-4DE8-987E-246BB67013A0}"/>
              </a:ext>
            </a:extLst>
          </p:cNvPr>
          <p:cNvSpPr>
            <a:spLocks noGrp="1"/>
          </p:cNvSpPr>
          <p:nvPr>
            <p:ph idx="1"/>
          </p:nvPr>
        </p:nvSpPr>
        <p:spPr/>
        <p:txBody>
          <a:bodyPr/>
          <a:lstStyle/>
          <a:p>
            <a:r>
              <a:rPr lang="nl-NL" b="1" dirty="0"/>
              <a:t>Opdracht 12 – Welke ideologie?</a:t>
            </a:r>
          </a:p>
          <a:p>
            <a:pPr marL="0" lvl="0" indent="0">
              <a:buNone/>
            </a:pPr>
            <a:r>
              <a:rPr lang="nl-NL" dirty="0"/>
              <a:t>1. Liberalisme</a:t>
            </a:r>
          </a:p>
          <a:p>
            <a:pPr marL="0" lvl="0" indent="0">
              <a:buNone/>
            </a:pPr>
            <a:r>
              <a:rPr lang="nl-NL" dirty="0"/>
              <a:t>2. Socialisme/sociaaldemocratie</a:t>
            </a:r>
          </a:p>
          <a:p>
            <a:pPr marL="0" lvl="0" indent="0">
              <a:buNone/>
            </a:pPr>
            <a:r>
              <a:rPr lang="nl-NL" dirty="0"/>
              <a:t>3. Confessionalisme/christendemocratie</a:t>
            </a:r>
          </a:p>
          <a:p>
            <a:pPr marL="0" lvl="0" indent="0">
              <a:buNone/>
            </a:pPr>
            <a:r>
              <a:rPr lang="nl-NL" dirty="0"/>
              <a:t>4. Socialisme/sociaaldemocratie</a:t>
            </a:r>
          </a:p>
          <a:p>
            <a:pPr marL="0" lvl="0" indent="0">
              <a:buNone/>
            </a:pPr>
            <a:r>
              <a:rPr lang="nl-NL" dirty="0"/>
              <a:t>5. Liberalisme</a:t>
            </a:r>
          </a:p>
          <a:p>
            <a:pPr marL="0" lvl="0" indent="0">
              <a:buNone/>
            </a:pPr>
            <a:r>
              <a:rPr lang="nl-NL" dirty="0"/>
              <a:t>6. Confessionalisme/christendemocratie</a:t>
            </a:r>
          </a:p>
          <a:p>
            <a:r>
              <a:rPr lang="nl-NL" dirty="0"/>
              <a:t> </a:t>
            </a:r>
          </a:p>
          <a:p>
            <a:endParaRPr lang="nl-NL" dirty="0"/>
          </a:p>
        </p:txBody>
      </p:sp>
    </p:spTree>
    <p:extLst>
      <p:ext uri="{BB962C8B-B14F-4D97-AF65-F5344CB8AC3E}">
        <p14:creationId xmlns:p14="http://schemas.microsoft.com/office/powerpoint/2010/main" val="3098841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2A13CD-37E4-4B17-8AD5-A32343CC3DC7}"/>
              </a:ext>
            </a:extLst>
          </p:cNvPr>
          <p:cNvSpPr>
            <a:spLocks noGrp="1"/>
          </p:cNvSpPr>
          <p:nvPr>
            <p:ph type="title"/>
          </p:nvPr>
        </p:nvSpPr>
        <p:spPr/>
        <p:txBody>
          <a:bodyPr/>
          <a:lstStyle/>
          <a:p>
            <a:r>
              <a:rPr lang="nl-NL" dirty="0"/>
              <a:t>Angst voor de media als </a:t>
            </a:r>
            <a:r>
              <a:rPr lang="nl-NL" dirty="0" err="1"/>
              <a:t>socialisator</a:t>
            </a:r>
            <a:endParaRPr lang="nl-NL" dirty="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Tijdelijke aanduiding voor inhoud 3" title="Web Viewer">
                <a:extLst>
                  <a:ext uri="{FF2B5EF4-FFF2-40B4-BE49-F238E27FC236}">
                    <a16:creationId xmlns:a16="http://schemas.microsoft.com/office/drawing/2014/main" id="{5D832967-7626-4344-8397-1BEBB0DF669B}"/>
                  </a:ext>
                </a:extLst>
              </p:cNvPr>
              <p:cNvGraphicFramePr>
                <a:graphicFrameLocks noGrp="1"/>
              </p:cNvGraphicFramePr>
              <p:nvPr>
                <p:ph idx="1"/>
              </p:nvPr>
            </p:nvGraphicFramePr>
            <p:xfrm>
              <a:off x="827088" y="2052638"/>
              <a:ext cx="6711950" cy="4195762"/>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4" name="Tijdelijke aanduiding voor inhoud 3" title="Web Viewer">
                <a:extLst>
                  <a:ext uri="{FF2B5EF4-FFF2-40B4-BE49-F238E27FC236}">
                    <a16:creationId xmlns:a16="http://schemas.microsoft.com/office/drawing/2014/main" id="{5D832967-7626-4344-8397-1BEBB0DF669B}"/>
                  </a:ext>
                </a:extLst>
              </p:cNvPr>
              <p:cNvPicPr>
                <a:picLocks noGrp="1" noRot="1" noChangeAspect="1" noMove="1" noResize="1" noEditPoints="1" noAdjustHandles="1" noChangeArrowheads="1" noChangeShapeType="1"/>
              </p:cNvPicPr>
              <p:nvPr/>
            </p:nvPicPr>
            <p:blipFill>
              <a:blip r:embed="rId3"/>
              <a:stretch>
                <a:fillRect/>
              </a:stretch>
            </p:blipFill>
            <p:spPr>
              <a:xfrm>
                <a:off x="827088" y="2052638"/>
                <a:ext cx="6711950" cy="4195762"/>
              </a:xfrm>
              <a:prstGeom prst="rect">
                <a:avLst/>
              </a:prstGeom>
            </p:spPr>
          </p:pic>
        </mc:Fallback>
      </mc:AlternateContent>
    </p:spTree>
    <p:extLst>
      <p:ext uri="{BB962C8B-B14F-4D97-AF65-F5344CB8AC3E}">
        <p14:creationId xmlns:p14="http://schemas.microsoft.com/office/powerpoint/2010/main" val="4147974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4104" y="363669"/>
            <a:ext cx="7053542" cy="914496"/>
          </a:xfrm>
        </p:spPr>
        <p:txBody>
          <a:bodyPr/>
          <a:lstStyle/>
          <a:p>
            <a:r>
              <a:rPr lang="nl-NL" sz="2400" dirty="0"/>
              <a:t>Hoe hebben media invloed?</a:t>
            </a:r>
            <a:br>
              <a:rPr lang="nl-NL" sz="2400" dirty="0"/>
            </a:br>
            <a:r>
              <a:rPr lang="nl-NL" sz="2400" dirty="0"/>
              <a:t>Hypothesen: </a:t>
            </a:r>
          </a:p>
        </p:txBody>
      </p:sp>
      <p:sp>
        <p:nvSpPr>
          <p:cNvPr id="3" name="Tijdelijke aanduiding voor inhoud 2"/>
          <p:cNvSpPr>
            <a:spLocks noGrp="1"/>
          </p:cNvSpPr>
          <p:nvPr>
            <p:ph idx="1"/>
          </p:nvPr>
        </p:nvSpPr>
        <p:spPr>
          <a:xfrm>
            <a:off x="195943" y="2003515"/>
            <a:ext cx="8582297" cy="3869873"/>
          </a:xfrm>
        </p:spPr>
        <p:txBody>
          <a:bodyPr>
            <a:normAutofit fontScale="77500" lnSpcReduction="20000"/>
          </a:bodyPr>
          <a:lstStyle/>
          <a:p>
            <a:r>
              <a:rPr lang="nl-NL" dirty="0"/>
              <a:t>De </a:t>
            </a:r>
            <a:r>
              <a:rPr lang="nl-NL" b="1" dirty="0"/>
              <a:t>cultivatiehypothese</a:t>
            </a:r>
            <a:r>
              <a:rPr lang="nl-NL" dirty="0"/>
              <a:t> gaat in op de socialiserende werking van de media en stelt dat de groep mensen die </a:t>
            </a:r>
            <a:r>
              <a:rPr lang="nl-NL" b="1" dirty="0"/>
              <a:t>veel</a:t>
            </a:r>
            <a:r>
              <a:rPr lang="nl-NL" dirty="0"/>
              <a:t> naar bepaalde soorten programma’s kijkt, daardoor meer beïnvloed wordt in het beeld dat zij van de werkelijkheid heeft dan de groep die dit niet doet. </a:t>
            </a:r>
          </a:p>
          <a:p>
            <a:pPr marL="0" indent="0">
              <a:buNone/>
            </a:pPr>
            <a:endParaRPr lang="nl-NL" dirty="0"/>
          </a:p>
          <a:p>
            <a:r>
              <a:rPr lang="nl-NL" dirty="0"/>
              <a:t>De </a:t>
            </a:r>
            <a:r>
              <a:rPr lang="nl-NL" b="1" dirty="0"/>
              <a:t>opinieleidershypothese</a:t>
            </a:r>
            <a:r>
              <a:rPr lang="nl-NL" dirty="0"/>
              <a:t> gaat in op de invloed die opinieleiders/idolen direct of indirect hebben op mediagebruikers. </a:t>
            </a:r>
          </a:p>
          <a:p>
            <a:pPr marL="0" indent="0">
              <a:buNone/>
            </a:pPr>
            <a:endParaRPr lang="nl-NL" dirty="0"/>
          </a:p>
          <a:p>
            <a:r>
              <a:rPr lang="nl-NL" dirty="0"/>
              <a:t>De </a:t>
            </a:r>
            <a:r>
              <a:rPr lang="nl-NL" b="1" dirty="0" err="1"/>
              <a:t>mediaframing</a:t>
            </a:r>
            <a:r>
              <a:rPr lang="nl-NL" dirty="0"/>
              <a:t> hypothese stelt dat de </a:t>
            </a:r>
            <a:r>
              <a:rPr lang="nl-NL" b="1" dirty="0"/>
              <a:t>manier</a:t>
            </a:r>
            <a:r>
              <a:rPr lang="nl-NL" dirty="0"/>
              <a:t> </a:t>
            </a:r>
            <a:r>
              <a:rPr lang="nl-NL" b="1" dirty="0"/>
              <a:t>waarop</a:t>
            </a:r>
            <a:r>
              <a:rPr lang="nl-NL" dirty="0"/>
              <a:t> media een onderwerp belichten (frame), van invloed is op de wijze waarop de ontvangers van die boodschap over het onderwerp gaan nadenken en praten. </a:t>
            </a:r>
          </a:p>
          <a:p>
            <a:pPr marL="0" indent="0">
              <a:buNone/>
            </a:pPr>
            <a:endParaRPr lang="nl-NL" dirty="0"/>
          </a:p>
          <a:p>
            <a:r>
              <a:rPr lang="nl-NL" dirty="0"/>
              <a:t>De </a:t>
            </a:r>
            <a:r>
              <a:rPr lang="nl-NL" b="1" dirty="0"/>
              <a:t>selectiviteitshypothese</a:t>
            </a:r>
            <a:r>
              <a:rPr lang="nl-NL" dirty="0"/>
              <a:t> benadrukt dat mensen </a:t>
            </a:r>
            <a:r>
              <a:rPr lang="nl-NL" b="1" dirty="0"/>
              <a:t>keuzes</a:t>
            </a:r>
            <a:r>
              <a:rPr lang="nl-NL" dirty="0"/>
              <a:t> maken uit het media-aanbod zowel door selectieve blootstelling, selectieve perceptie als selectief onthouden. </a:t>
            </a:r>
          </a:p>
        </p:txBody>
      </p:sp>
    </p:spTree>
    <p:extLst>
      <p:ext uri="{BB962C8B-B14F-4D97-AF65-F5344CB8AC3E}">
        <p14:creationId xmlns:p14="http://schemas.microsoft.com/office/powerpoint/2010/main" val="1782151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1143000" y="1257300"/>
            <a:ext cx="6172200" cy="857250"/>
          </a:xfrm>
        </p:spPr>
        <p:txBody>
          <a:bodyPr/>
          <a:lstStyle/>
          <a:p>
            <a:pPr eaLnBrk="1" hangingPunct="1"/>
            <a:r>
              <a:rPr lang="nl-NL" altLang="nl-NL" dirty="0"/>
              <a:t>cultivatiehypothese</a:t>
            </a:r>
          </a:p>
        </p:txBody>
      </p:sp>
      <p:sp>
        <p:nvSpPr>
          <p:cNvPr id="9219" name="Rectangle 3"/>
          <p:cNvSpPr>
            <a:spLocks noGrp="1" noChangeArrowheads="1"/>
          </p:cNvSpPr>
          <p:nvPr>
            <p:ph type="body" idx="4294967295"/>
          </p:nvPr>
        </p:nvSpPr>
        <p:spPr>
          <a:xfrm>
            <a:off x="1143000" y="2228851"/>
            <a:ext cx="7929155" cy="3226594"/>
          </a:xfrm>
        </p:spPr>
        <p:txBody>
          <a:bodyPr/>
          <a:lstStyle/>
          <a:p>
            <a:pPr eaLnBrk="1" hangingPunct="1">
              <a:defRPr/>
            </a:pPr>
            <a:endParaRPr lang="nl-NL" dirty="0"/>
          </a:p>
          <a:p>
            <a:pPr eaLnBrk="1" hangingPunct="1">
              <a:buFont typeface="Wingdings" panose="05000000000000000000" pitchFamily="2" charset="2"/>
              <a:buNone/>
              <a:defRPr/>
            </a:pPr>
            <a:endParaRPr lang="nl-NL" dirty="0"/>
          </a:p>
        </p:txBody>
      </p:sp>
      <p:pic>
        <p:nvPicPr>
          <p:cNvPr id="24580"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4617" y="4231482"/>
            <a:ext cx="1512094"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vak 2"/>
          <p:cNvSpPr txBox="1"/>
          <p:nvPr/>
        </p:nvSpPr>
        <p:spPr>
          <a:xfrm>
            <a:off x="734617" y="2228851"/>
            <a:ext cx="7661535" cy="1061829"/>
          </a:xfrm>
          <a:prstGeom prst="rect">
            <a:avLst/>
          </a:prstGeom>
          <a:noFill/>
        </p:spPr>
        <p:txBody>
          <a:bodyPr wrap="square">
            <a:spAutoFit/>
          </a:bodyPr>
          <a:lstStyle/>
          <a:p>
            <a:pPr eaLnBrk="1" hangingPunct="1">
              <a:defRPr/>
            </a:pPr>
            <a:r>
              <a:rPr lang="nl-NL" sz="2100" dirty="0"/>
              <a:t>Overnemen normen en waarden van de media</a:t>
            </a:r>
          </a:p>
          <a:p>
            <a:pPr eaLnBrk="1" hangingPunct="1">
              <a:defRPr/>
            </a:pPr>
            <a:r>
              <a:rPr lang="nl-NL" sz="2100" dirty="0"/>
              <a:t>Televisie/ games </a:t>
            </a:r>
            <a:r>
              <a:rPr lang="nl-NL" sz="2100" dirty="0" err="1"/>
              <a:t>etc</a:t>
            </a:r>
            <a:r>
              <a:rPr lang="nl-NL" sz="2100" dirty="0"/>
              <a:t> werkelijkheid verdringt de werkelijkheid</a:t>
            </a:r>
          </a:p>
        </p:txBody>
      </p:sp>
    </p:spTree>
    <p:extLst>
      <p:ext uri="{BB962C8B-B14F-4D97-AF65-F5344CB8AC3E}">
        <p14:creationId xmlns:p14="http://schemas.microsoft.com/office/powerpoint/2010/main" val="2749108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Invoegtoepassing 1" title="Web Video Player">
                <a:extLst>
                  <a:ext uri="{FF2B5EF4-FFF2-40B4-BE49-F238E27FC236}">
                    <a16:creationId xmlns:a16="http://schemas.microsoft.com/office/drawing/2014/main" id="{010A7687-AD75-4F30-B7B7-1A9590E089ED}"/>
                  </a:ext>
                </a:extLst>
              </p:cNvPr>
              <p:cNvGraphicFramePr>
                <a:graphicFrameLocks noGrp="1"/>
              </p:cNvGraphicFramePr>
              <p:nvPr/>
            </p:nvGraphicFramePr>
            <p:xfrm>
              <a:off x="1095375" y="1471612"/>
              <a:ext cx="6953250" cy="3914775"/>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2" name="Invoegtoepassing 1" title="Web Video Player">
                <a:extLst>
                  <a:ext uri="{FF2B5EF4-FFF2-40B4-BE49-F238E27FC236}">
                    <a16:creationId xmlns:a16="http://schemas.microsoft.com/office/drawing/2014/main" id="{010A7687-AD75-4F30-B7B7-1A9590E089ED}"/>
                  </a:ext>
                </a:extLst>
              </p:cNvPr>
              <p:cNvPicPr>
                <a:picLocks noGrp="1" noRot="1" noChangeAspect="1" noMove="1" noResize="1" noEditPoints="1" noAdjustHandles="1" noChangeArrowheads="1" noChangeShapeType="1"/>
              </p:cNvPicPr>
              <p:nvPr/>
            </p:nvPicPr>
            <p:blipFill>
              <a:blip r:embed="rId3"/>
              <a:stretch>
                <a:fillRect/>
              </a:stretch>
            </p:blipFill>
            <p:spPr>
              <a:xfrm>
                <a:off x="1095375" y="1471612"/>
                <a:ext cx="6953250" cy="3914775"/>
              </a:xfrm>
              <a:prstGeom prst="rect">
                <a:avLst/>
              </a:prstGeom>
            </p:spPr>
          </p:pic>
        </mc:Fallback>
      </mc:AlternateContent>
    </p:spTree>
    <p:extLst>
      <p:ext uri="{BB962C8B-B14F-4D97-AF65-F5344CB8AC3E}">
        <p14:creationId xmlns:p14="http://schemas.microsoft.com/office/powerpoint/2010/main" val="3932140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5E2F0A-4C4E-4E4C-B877-B56C140E9E0A}"/>
              </a:ext>
            </a:extLst>
          </p:cNvPr>
          <p:cNvSpPr>
            <a:spLocks noGrp="1"/>
          </p:cNvSpPr>
          <p:nvPr>
            <p:ph type="title"/>
          </p:nvPr>
        </p:nvSpPr>
        <p:spPr/>
        <p:txBody>
          <a:bodyPr/>
          <a:lstStyle/>
          <a:p>
            <a:r>
              <a:rPr lang="nl-NL" dirty="0"/>
              <a:t>opinieleiders</a:t>
            </a:r>
          </a:p>
        </p:txBody>
      </p:sp>
      <p:pic>
        <p:nvPicPr>
          <p:cNvPr id="4" name="Tijdelijke aanduiding voor inhoud 3">
            <a:extLst>
              <a:ext uri="{FF2B5EF4-FFF2-40B4-BE49-F238E27FC236}">
                <a16:creationId xmlns:a16="http://schemas.microsoft.com/office/drawing/2014/main" id="{7A699589-8CFE-4DBD-B8E7-255F919DE9E8}"/>
              </a:ext>
            </a:extLst>
          </p:cNvPr>
          <p:cNvPicPr>
            <a:picLocks noGrp="1" noChangeAspect="1"/>
          </p:cNvPicPr>
          <p:nvPr>
            <p:ph idx="1"/>
          </p:nvPr>
        </p:nvPicPr>
        <p:blipFill rotWithShape="1">
          <a:blip r:embed="rId2"/>
          <a:srcRect l="31424" t="27526" r="32550" b="24035"/>
          <a:stretch/>
        </p:blipFill>
        <p:spPr>
          <a:xfrm>
            <a:off x="484710" y="1463040"/>
            <a:ext cx="3962964" cy="2997200"/>
          </a:xfrm>
          <a:prstGeom prst="rect">
            <a:avLst/>
          </a:prstGeom>
        </p:spPr>
      </p:pic>
      <p:pic>
        <p:nvPicPr>
          <p:cNvPr id="5" name="Afbeelding 4">
            <a:extLst>
              <a:ext uri="{FF2B5EF4-FFF2-40B4-BE49-F238E27FC236}">
                <a16:creationId xmlns:a16="http://schemas.microsoft.com/office/drawing/2014/main" id="{A0120D08-5E2B-4F0B-A222-0BAC0B61F375}"/>
              </a:ext>
            </a:extLst>
          </p:cNvPr>
          <p:cNvPicPr>
            <a:picLocks noChangeAspect="1"/>
          </p:cNvPicPr>
          <p:nvPr/>
        </p:nvPicPr>
        <p:blipFill>
          <a:blip r:embed="rId3"/>
          <a:stretch>
            <a:fillRect/>
          </a:stretch>
        </p:blipFill>
        <p:spPr>
          <a:xfrm>
            <a:off x="4565132" y="1532890"/>
            <a:ext cx="2053590" cy="2053590"/>
          </a:xfrm>
          <a:prstGeom prst="rect">
            <a:avLst/>
          </a:prstGeom>
        </p:spPr>
      </p:pic>
      <p:pic>
        <p:nvPicPr>
          <p:cNvPr id="6" name="Afbeelding 5">
            <a:extLst>
              <a:ext uri="{FF2B5EF4-FFF2-40B4-BE49-F238E27FC236}">
                <a16:creationId xmlns:a16="http://schemas.microsoft.com/office/drawing/2014/main" id="{C68EE584-A765-4257-B4D5-92BF56DEF352}"/>
              </a:ext>
            </a:extLst>
          </p:cNvPr>
          <p:cNvPicPr>
            <a:picLocks noChangeAspect="1"/>
          </p:cNvPicPr>
          <p:nvPr/>
        </p:nvPicPr>
        <p:blipFill rotWithShape="1">
          <a:blip r:embed="rId4"/>
          <a:srcRect l="17540" t="11778" r="20555" b="11778"/>
          <a:stretch/>
        </p:blipFill>
        <p:spPr>
          <a:xfrm>
            <a:off x="4572000" y="3606800"/>
            <a:ext cx="3718560" cy="2583006"/>
          </a:xfrm>
          <a:prstGeom prst="rect">
            <a:avLst/>
          </a:prstGeom>
        </p:spPr>
      </p:pic>
    </p:spTree>
    <p:extLst>
      <p:ext uri="{BB962C8B-B14F-4D97-AF65-F5344CB8AC3E}">
        <p14:creationId xmlns:p14="http://schemas.microsoft.com/office/powerpoint/2010/main" val="3243120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137" name="Freeform 7">
            <a:extLst>
              <a:ext uri="{FF2B5EF4-FFF2-40B4-BE49-F238E27FC236}">
                <a16:creationId xmlns:a16="http://schemas.microsoft.com/office/drawing/2014/main" id="{0A01F2A2-AEDD-47DC-AFB5-B97CEB9A5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32770" name="Rectangle 2"/>
          <p:cNvSpPr>
            <a:spLocks noGrp="1" noChangeArrowheads="1"/>
          </p:cNvSpPr>
          <p:nvPr>
            <p:ph type="title"/>
          </p:nvPr>
        </p:nvSpPr>
        <p:spPr>
          <a:xfrm>
            <a:off x="486697" y="629267"/>
            <a:ext cx="6939116" cy="1016654"/>
          </a:xfrm>
        </p:spPr>
        <p:txBody>
          <a:bodyPr>
            <a:normAutofit/>
          </a:bodyPr>
          <a:lstStyle/>
          <a:p>
            <a:pPr eaLnBrk="1" hangingPunct="1"/>
            <a:r>
              <a:rPr lang="nl-NL" altLang="nl-NL" dirty="0"/>
              <a:t>Framing hypothese</a:t>
            </a:r>
          </a:p>
        </p:txBody>
      </p:sp>
      <p:sp>
        <p:nvSpPr>
          <p:cNvPr id="139" name="Rectangle 138">
            <a:extLst>
              <a:ext uri="{FF2B5EF4-FFF2-40B4-BE49-F238E27FC236}">
                <a16:creationId xmlns:a16="http://schemas.microsoft.com/office/drawing/2014/main" id="{DB5AF5F3-AD0A-4EFA-854A-47C780F26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24298"/>
            <a:ext cx="9144313"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5">
            <a:extLst>
              <a:ext uri="{FF2B5EF4-FFF2-40B4-BE49-F238E27FC236}">
                <a16:creationId xmlns:a16="http://schemas.microsoft.com/office/drawing/2014/main" id="{1E3D6D6C-E192-4135-B1DB-17C71EEBC9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3772"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14339" name="Rectangle 3"/>
          <p:cNvSpPr>
            <a:spLocks noGrp="1" noChangeArrowheads="1"/>
          </p:cNvSpPr>
          <p:nvPr>
            <p:ph type="body" idx="1"/>
          </p:nvPr>
        </p:nvSpPr>
        <p:spPr>
          <a:xfrm>
            <a:off x="486698" y="2548281"/>
            <a:ext cx="3841954" cy="3658689"/>
          </a:xfrm>
        </p:spPr>
        <p:txBody>
          <a:bodyPr>
            <a:normAutofit/>
          </a:bodyPr>
          <a:lstStyle/>
          <a:p>
            <a:pPr eaLnBrk="1" hangingPunct="1">
              <a:lnSpc>
                <a:spcPct val="90000"/>
              </a:lnSpc>
              <a:defRPr/>
            </a:pPr>
            <a:r>
              <a:rPr lang="nl-NL" sz="1300">
                <a:solidFill>
                  <a:schemeClr val="bg1"/>
                </a:solidFill>
              </a:rPr>
              <a:t>De complexe werkelijkheid inkaderen in een eenvoudig beeld</a:t>
            </a:r>
          </a:p>
          <a:p>
            <a:pPr eaLnBrk="1" hangingPunct="1">
              <a:lnSpc>
                <a:spcPct val="90000"/>
              </a:lnSpc>
              <a:defRPr/>
            </a:pPr>
            <a:endParaRPr lang="nl-NL" sz="1300">
              <a:solidFill>
                <a:schemeClr val="bg1"/>
              </a:solidFill>
            </a:endParaRPr>
          </a:p>
          <a:p>
            <a:pPr eaLnBrk="1" hangingPunct="1">
              <a:lnSpc>
                <a:spcPct val="90000"/>
              </a:lnSpc>
              <a:defRPr/>
            </a:pPr>
            <a:r>
              <a:rPr lang="nl-NL" sz="1300">
                <a:solidFill>
                  <a:schemeClr val="bg1"/>
                </a:solidFill>
              </a:rPr>
              <a:t>De wijze waarop een onderwerp wordt gepresenteerd en geïnterpreteerd.</a:t>
            </a:r>
          </a:p>
          <a:p>
            <a:pPr eaLnBrk="1" hangingPunct="1">
              <a:lnSpc>
                <a:spcPct val="90000"/>
              </a:lnSpc>
              <a:defRPr/>
            </a:pPr>
            <a:endParaRPr lang="nl-NL" sz="1300">
              <a:solidFill>
                <a:schemeClr val="bg1"/>
              </a:solidFill>
            </a:endParaRPr>
          </a:p>
          <a:p>
            <a:pPr eaLnBrk="1" hangingPunct="1">
              <a:lnSpc>
                <a:spcPct val="90000"/>
              </a:lnSpc>
              <a:defRPr/>
            </a:pPr>
            <a:r>
              <a:rPr lang="nl-NL" sz="1300">
                <a:solidFill>
                  <a:schemeClr val="bg1"/>
                </a:solidFill>
              </a:rPr>
              <a:t>Framebuilding door: </a:t>
            </a:r>
          </a:p>
          <a:p>
            <a:pPr eaLnBrk="1" hangingPunct="1">
              <a:lnSpc>
                <a:spcPct val="90000"/>
              </a:lnSpc>
              <a:buFont typeface="Wingdings" panose="05000000000000000000" pitchFamily="2" charset="2"/>
              <a:buNone/>
              <a:defRPr/>
            </a:pPr>
            <a:r>
              <a:rPr lang="nl-NL" sz="1300">
                <a:solidFill>
                  <a:schemeClr val="bg1"/>
                </a:solidFill>
              </a:rPr>
              <a:t>	- referentiekader</a:t>
            </a:r>
          </a:p>
          <a:p>
            <a:pPr eaLnBrk="1" hangingPunct="1">
              <a:lnSpc>
                <a:spcPct val="90000"/>
              </a:lnSpc>
              <a:buFont typeface="Wingdings" panose="05000000000000000000" pitchFamily="2" charset="2"/>
              <a:buNone/>
              <a:defRPr/>
            </a:pPr>
            <a:r>
              <a:rPr lang="nl-NL" sz="1300">
                <a:solidFill>
                  <a:schemeClr val="bg1"/>
                </a:solidFill>
              </a:rPr>
              <a:t>	- keuze informatiebron</a:t>
            </a:r>
          </a:p>
          <a:p>
            <a:pPr eaLnBrk="1" hangingPunct="1">
              <a:lnSpc>
                <a:spcPct val="90000"/>
              </a:lnSpc>
              <a:buFont typeface="Wingdings" panose="05000000000000000000" pitchFamily="2" charset="2"/>
              <a:buNone/>
              <a:defRPr/>
            </a:pPr>
            <a:r>
              <a:rPr lang="nl-NL" sz="1300">
                <a:solidFill>
                  <a:schemeClr val="bg1"/>
                </a:solidFill>
              </a:rPr>
              <a:t>	- pressie</a:t>
            </a:r>
          </a:p>
          <a:p>
            <a:pPr eaLnBrk="1" hangingPunct="1">
              <a:lnSpc>
                <a:spcPct val="90000"/>
              </a:lnSpc>
              <a:buFont typeface="Wingdings" panose="05000000000000000000" pitchFamily="2" charset="2"/>
              <a:buNone/>
              <a:defRPr/>
            </a:pPr>
            <a:endParaRPr lang="nl-NL" sz="1300">
              <a:solidFill>
                <a:schemeClr val="bg1"/>
              </a:solidFill>
            </a:endParaRPr>
          </a:p>
          <a:p>
            <a:pPr eaLnBrk="1" hangingPunct="1">
              <a:lnSpc>
                <a:spcPct val="90000"/>
              </a:lnSpc>
              <a:defRPr/>
            </a:pPr>
            <a:r>
              <a:rPr lang="nl-NL" sz="1300">
                <a:solidFill>
                  <a:schemeClr val="bg1"/>
                </a:solidFill>
              </a:rPr>
              <a:t>de manier van denken wordt beïnvloed</a:t>
            </a:r>
          </a:p>
          <a:p>
            <a:pPr eaLnBrk="1" hangingPunct="1">
              <a:lnSpc>
                <a:spcPct val="90000"/>
              </a:lnSpc>
              <a:defRPr/>
            </a:pPr>
            <a:endParaRPr lang="nl-NL" sz="1300">
              <a:solidFill>
                <a:schemeClr val="bg1"/>
              </a:solidFill>
            </a:endParaRPr>
          </a:p>
          <a:p>
            <a:pPr marL="0" indent="0">
              <a:lnSpc>
                <a:spcPct val="90000"/>
              </a:lnSpc>
              <a:buNone/>
              <a:defRPr/>
            </a:pPr>
            <a:endParaRPr lang="nl-NL" sz="1300">
              <a:solidFill>
                <a:schemeClr val="bg1"/>
              </a:solidFill>
            </a:endParaRPr>
          </a:p>
          <a:p>
            <a:pPr marL="0" indent="0">
              <a:lnSpc>
                <a:spcPct val="90000"/>
              </a:lnSpc>
              <a:buNone/>
              <a:defRPr/>
            </a:pPr>
            <a:endParaRPr lang="nl-NL" sz="1300">
              <a:solidFill>
                <a:schemeClr val="bg1"/>
              </a:solidFill>
            </a:endParaRPr>
          </a:p>
        </p:txBody>
      </p:sp>
      <p:pic>
        <p:nvPicPr>
          <p:cNvPr id="32772" name="Afbeelding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568937" y="2800022"/>
            <a:ext cx="4088720" cy="3158536"/>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0218859"/>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HDOfficeLightV0">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9.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10.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12.png"/></Relationships>
</file>

<file path=ppt/webextensions/_rels/webextension4.xml.rels><?xml version="1.0" encoding="UTF-8" standalone="yes"?>
<Relationships xmlns="http://schemas.openxmlformats.org/package/2006/relationships"><Relationship Id="rId1" Type="http://schemas.openxmlformats.org/officeDocument/2006/relationships/image" Target="../media/image36.png"/></Relationships>
</file>

<file path=ppt/webextensions/webextension1.xml><?xml version="1.0" encoding="utf-8"?>
<we:webextension xmlns:we="http://schemas.microsoft.com/office/webextensions/webextension/2010/11" id="{1B2D86D2-757D-43A5-AEE9-94D740D9193B}">
  <we:reference id="wa104295828" version="1.6.0.0" store="nl-NL" storeType="OMEX"/>
  <we:alternateReferences>
    <we:reference id="WA104295828" version="1.6.0.0" store="WA104295828" storeType="OMEX"/>
  </we:alternateReferences>
  <we:properties>
    <we:property name="__labs__" value="{&quot;configuration&quot;:{&quot;appVersion&quot;:{&quot;major&quot;:1,&quot;minor&quot;:0},&quot;components&quot;:[{&quot;type&quot;:&quot;Labs.Components.ActivityComponent&quot;,&quot;name&quot;:&quot;nos.nl/artikel/2201167-deze-geschiedenisleraar-gebruikt-de-nieuwe-call-of-duty-in-zijn-lessen.html&quot;,&quot;values&quot;:{},&quot;data&quot;:{&quot;uri&quot;:&quot;nos.nl/artikel/2201167-deze-geschiedenisleraar-gebruikt-de-nieuwe-call-of-duty-in-zijn-lessen.html&quot;},&quot;secure&quot;:false}],&quot;name&quot;:&quot;nos.nl/artikel/2201167-deze-geschiedenisleraar-gebruikt-de-nieuwe-call-of-duty-in-zijn-lessen.html&quot;,&quot;timeline&quot;:null,&quot;analytics&quot;:null},&quot;hostVersion&quot;:{&quot;major&quot;:0,&quot;minor&quot;:1}}"/>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8DAE2531-4BE3-4BF0-A384-A04C276503ED}">
  <we:reference id="wa104295828" version="1.6.0.0" store="nl-NL" storeType="OMEX"/>
  <we:alternateReferences>
    <we:reference id="WA104295828" version="1.6.0.0" store="WA104295828" storeType="OMEX"/>
  </we:alternateReferences>
  <we:properties>
    <we:property name="__labs__" value="{&quot;configuration&quot;:{&quot;appVersion&quot;:{&quot;major&quot;:1,&quot;minor&quot;:0},&quot;components&quot;:[{&quot;type&quot;:&quot;Labs.Components.ActivityComponent&quot;,&quot;name&quot;:&quot;decorrespondent.nl/4418/alleen-nu-op-de-correspondent-afghanistan-door-de-ogen-van-vier-afghaanse-fotografen/1007889959340-261ff603?&quot;,&quot;values&quot;:{},&quot;data&quot;:{&quot;uri&quot;:&quot;decorrespondent.nl/4418/alleen-nu-op-de-correspondent-afghanistan-door-de-ogen-van-vier-afghaanse-fotografen/1007889959340-261ff603?&quot;},&quot;secure&quot;:false}],&quot;name&quot;:&quot;decorrespondent.nl/4418/alleen-nu-op-de-correspondent-afghanistan-door-de-ogen-van-vier-afghaanse-fotografen/1007889959340-261ff603?&quot;,&quot;timeline&quot;:null,&quot;analytics&quot;:null},&quot;hostVersion&quot;:{&quot;major&quot;:0,&quot;minor&quot;:1}}"/>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8FDADAB9-DC72-427A-BDE3-51938D36B6F2}">
  <we:reference id="wa104221182" version="3.3.0.0" store="nl-NL" storeType="OMEX"/>
  <we:alternateReferences>
    <we:reference id="WA104221182" version="3.3.0.0" store="WA104221182" storeType="OMEX"/>
  </we:alternateReferences>
  <we:properties>
    <we:property name="vid" value="&quot;https://www.youtube.com/watch?v=AKwYZ4QWxRI&quot;"/>
    <we:property name="starttime" value="0"/>
    <we:property name="slideId" value="293"/>
    <we:property name="endtime" value="0"/>
    <we:property name="autoplay" value="0"/>
  </we:properties>
  <we:bindings/>
  <we:snapshot xmlns:r="http://schemas.openxmlformats.org/officeDocument/2006/relationships" r:embed="rId1"/>
</we:webextension>
</file>

<file path=ppt/webextensions/webextension4.xml><?xml version="1.0" encoding="utf-8"?>
<we:webextension xmlns:we="http://schemas.microsoft.com/office/webextensions/webextension/2010/11" id="{47324FD6-6A5B-4777-B8DD-57B514AC88E4}">
  <we:reference id="wa104295828" version="1.6.0.0" store="nl-NL" storeType="OMEX"/>
  <we:alternateReferences>
    <we:reference id="WA104295828" version="1.6.0.0" store="WA104295828" storeType="OMEX"/>
  </we:alternateReferences>
  <we:properties>
    <we:property name="__labs__" value="{&quot;configuration&quot;:{&quot;appVersion&quot;:{&quot;major&quot;:1,&quot;minor&quot;:0},&quot;components&quot;:[{&quot;type&quot;:&quot;Labs.Components.ActivityComponent&quot;,&quot;name&quot;:&quot;www.gids.tv/video/198977/bizarre-aanval-donald-trump-op-kritische-journalist-je-weet-dat-je-nep-bent&quot;,&quot;values&quot;:{},&quot;data&quot;:{&quot;uri&quot;:&quot;www.gids.tv/video/198977/bizarre-aanval-donald-trump-op-kritische-journalist-je-weet-dat-je-nep-bent&quot;},&quot;secure&quot;:false}],&quot;name&quot;:&quot;www.gids.tv/video/198977/bizarre-aanval-donald-trump-op-kritische-journalist-je-weet-dat-je-nep-bent&quot;,&quot;timeline&quot;:null,&quot;analytics&quot;:null},&quot;hostVersion&quot;:{&quot;major&quot;:0,&quot;minor&quot;:1}}"/>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076DE0BD92FAC48B76C7D0FC08B6828" ma:contentTypeVersion="11" ma:contentTypeDescription="Een nieuw document maken." ma:contentTypeScope="" ma:versionID="8d4d9203c22fa1195550dfc07eba64a3">
  <xsd:schema xmlns:xsd="http://www.w3.org/2001/XMLSchema" xmlns:xs="http://www.w3.org/2001/XMLSchema" xmlns:p="http://schemas.microsoft.com/office/2006/metadata/properties" xmlns:ns2="72c15c03-160c-41e9-9c47-23211be9e973" xmlns:ns3="42366b5a-bc32-4d88-9c8f-d4ad65b87cd5" targetNamespace="http://schemas.microsoft.com/office/2006/metadata/properties" ma:root="true" ma:fieldsID="43ad933ff95f1f2ae5b3e74eceab6537" ns2:_="" ns3:_="">
    <xsd:import namespace="72c15c03-160c-41e9-9c47-23211be9e973"/>
    <xsd:import namespace="42366b5a-bc32-4d88-9c8f-d4ad65b87cd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c15c03-160c-41e9-9c47-23211be9e9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2366b5a-bc32-4d88-9c8f-d4ad65b87cd5" elementFormDefault="qualified">
    <xsd:import namespace="http://schemas.microsoft.com/office/2006/documentManagement/types"/>
    <xsd:import namespace="http://schemas.microsoft.com/office/infopath/2007/PartnerControls"/>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D804531-3BF2-45BB-A7BA-B86DAE57127D}">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2B540C8-94C9-4946-8CC7-DB3CD92E9AB9}">
  <ds:schemaRefs>
    <ds:schemaRef ds:uri="http://schemas.microsoft.com/sharepoint/v3/contenttype/forms"/>
  </ds:schemaRefs>
</ds:datastoreItem>
</file>

<file path=customXml/itemProps3.xml><?xml version="1.0" encoding="utf-8"?>
<ds:datastoreItem xmlns:ds="http://schemas.openxmlformats.org/officeDocument/2006/customXml" ds:itemID="{E5028C2F-A45C-4FD0-8672-B83008DDEA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c15c03-160c-41e9-9c47-23211be9e973"/>
    <ds:schemaRef ds:uri="42366b5a-bc32-4d88-9c8f-d4ad65b87c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75</TotalTime>
  <Words>771</Words>
  <Application>Microsoft Office PowerPoint</Application>
  <PresentationFormat>Diavoorstelling (4:3)</PresentationFormat>
  <Paragraphs>119</Paragraphs>
  <Slides>30</Slides>
  <Notes>2</Notes>
  <HiddenSlides>0</HiddenSlides>
  <MMClips>0</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30</vt:i4>
      </vt:variant>
    </vt:vector>
  </HeadingPairs>
  <TitlesOfParts>
    <vt:vector size="40" baseType="lpstr">
      <vt:lpstr>Arial</vt:lpstr>
      <vt:lpstr>Calibri</vt:lpstr>
      <vt:lpstr>Calibri Light</vt:lpstr>
      <vt:lpstr>Century Gothic</vt:lpstr>
      <vt:lpstr>Times New Roman</vt:lpstr>
      <vt:lpstr>Wingdings</vt:lpstr>
      <vt:lpstr>Wingdings 2</vt:lpstr>
      <vt:lpstr>Wingdings 3</vt:lpstr>
      <vt:lpstr>HDOfficeLightV0</vt:lpstr>
      <vt:lpstr>Ion</vt:lpstr>
      <vt:lpstr>10.3 Theorie en ideologie </vt:lpstr>
      <vt:lpstr>Media als socialisator</vt:lpstr>
      <vt:lpstr>PowerPoint-presentatie</vt:lpstr>
      <vt:lpstr>Angst voor de media als socialisator</vt:lpstr>
      <vt:lpstr>Hoe hebben media invloed? Hypothesen: </vt:lpstr>
      <vt:lpstr>cultivatiehypothese</vt:lpstr>
      <vt:lpstr>PowerPoint-presentatie</vt:lpstr>
      <vt:lpstr>opinieleiders</vt:lpstr>
      <vt:lpstr>Framing hypothese</vt:lpstr>
      <vt:lpstr>framing</vt:lpstr>
      <vt:lpstr>Framen </vt:lpstr>
      <vt:lpstr>De kunst van het reframen</vt:lpstr>
      <vt:lpstr>PowerPoint-presentatie</vt:lpstr>
      <vt:lpstr>Maak p.166 opdracht 9 vraag 2</vt:lpstr>
      <vt:lpstr>antwoord</vt:lpstr>
      <vt:lpstr>Selectiviteitshypothese</vt:lpstr>
      <vt:lpstr>PowerPoint-presentatie</vt:lpstr>
      <vt:lpstr>Selectieve aandacht</vt:lpstr>
      <vt:lpstr>PowerPoint-presentatie</vt:lpstr>
      <vt:lpstr>Denk niet aan een olifant</vt:lpstr>
      <vt:lpstr>Maak p.166 opdracht 9 vraag 4</vt:lpstr>
      <vt:lpstr>antwoord</vt:lpstr>
      <vt:lpstr>Maak p.166 opdracht 9 vraag 5</vt:lpstr>
      <vt:lpstr>Maak p.167 opdracht 10</vt:lpstr>
      <vt:lpstr>antwoord</vt:lpstr>
      <vt:lpstr>Ideologie </vt:lpstr>
      <vt:lpstr>Maak p.166 opdracht 9 vraag 6</vt:lpstr>
      <vt:lpstr>antwoord</vt:lpstr>
      <vt:lpstr>Maak p.170 opdracht 12</vt:lpstr>
      <vt:lpstr>antwoord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10.3 Theorie en ideologie </dc:title>
  <dc:creator>anke hamstra</dc:creator>
  <cp:lastModifiedBy>Hamstra-de Jong, AB (Anke)</cp:lastModifiedBy>
  <cp:revision>1</cp:revision>
  <dcterms:created xsi:type="dcterms:W3CDTF">2020-05-18T08:01:46Z</dcterms:created>
  <dcterms:modified xsi:type="dcterms:W3CDTF">2020-05-29T13:49:11Z</dcterms:modified>
</cp:coreProperties>
</file>