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60" r:id="rId2"/>
    <p:sldId id="261" r:id="rId3"/>
    <p:sldId id="262" r:id="rId4"/>
    <p:sldId id="263" r:id="rId5"/>
    <p:sldId id="264" r:id="rId6"/>
    <p:sldId id="270" r:id="rId7"/>
    <p:sldId id="271" r:id="rId8"/>
    <p:sldId id="269" r:id="rId9"/>
    <p:sldId id="259" r:id="rId10"/>
  </p:sldIdLst>
  <p:sldSz cx="9144000" cy="5143500" type="screen16x9"/>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F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314"/>
    <p:restoredTop sz="91639"/>
  </p:normalViewPr>
  <p:slideViewPr>
    <p:cSldViewPr snapToGrid="0" snapToObjects="1">
      <p:cViewPr varScale="1">
        <p:scale>
          <a:sx n="128" d="100"/>
          <a:sy n="128" d="100"/>
        </p:scale>
        <p:origin x="280" y="160"/>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5ECBF9-DE03-5243-ADB1-9E245D86E9D2}" type="datetimeFigureOut">
              <a:rPr lang="nl-NL" smtClean="0"/>
              <a:t>12-09-2023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7D42C3-0A83-B844-888B-4DAA6AF8DFB0}" type="slidenum">
              <a:rPr lang="nl-NL" smtClean="0"/>
              <a:t>‹nr.›</a:t>
            </a:fld>
            <a:endParaRPr lang="nl-NL"/>
          </a:p>
        </p:txBody>
      </p:sp>
    </p:spTree>
    <p:extLst>
      <p:ext uri="{BB962C8B-B14F-4D97-AF65-F5344CB8AC3E}">
        <p14:creationId xmlns:p14="http://schemas.microsoft.com/office/powerpoint/2010/main" val="4238283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solidFill>
                  <a:schemeClr val="dk1"/>
                </a:solidFill>
                <a:latin typeface="Raleway"/>
                <a:ea typeface="Raleway"/>
                <a:cs typeface="Raleway"/>
                <a:sym typeface="Raleway"/>
              </a:rPr>
              <a:t>Deze uitspraak deed ooit een leerling in havo4 en is een mooie opening om leerlingen te vragen wat zij weten over: Prinsjesdag (wanneer is het,  wat gebeurt er, </a:t>
            </a:r>
            <a:r>
              <a:rPr lang="nl-NL" dirty="0" err="1">
                <a:solidFill>
                  <a:schemeClr val="dk1"/>
                </a:solidFill>
                <a:latin typeface="Raleway"/>
                <a:ea typeface="Raleway"/>
                <a:cs typeface="Raleway"/>
                <a:sym typeface="Raleway"/>
              </a:rPr>
              <a:t>etc</a:t>
            </a:r>
            <a:r>
              <a:rPr lang="nl-NL" dirty="0">
                <a:solidFill>
                  <a:schemeClr val="dk1"/>
                </a:solidFill>
                <a:latin typeface="Raleway"/>
                <a:ea typeface="Raleway"/>
                <a:cs typeface="Raleway"/>
                <a:sym typeface="Raleway"/>
              </a:rPr>
              <a:t>)</a:t>
            </a:r>
            <a:endParaRPr lang="nl-NL" dirty="0"/>
          </a:p>
          <a:p>
            <a:endParaRPr lang="nl-NL" dirty="0"/>
          </a:p>
        </p:txBody>
      </p:sp>
      <p:sp>
        <p:nvSpPr>
          <p:cNvPr id="4" name="Tijdelijke aanduiding voor dianummer 3"/>
          <p:cNvSpPr>
            <a:spLocks noGrp="1"/>
          </p:cNvSpPr>
          <p:nvPr>
            <p:ph type="sldNum" sz="quarter" idx="5"/>
          </p:nvPr>
        </p:nvSpPr>
        <p:spPr/>
        <p:txBody>
          <a:bodyPr/>
          <a:lstStyle/>
          <a:p>
            <a:fld id="{2E7D42C3-0A83-B844-888B-4DAA6AF8DFB0}" type="slidenum">
              <a:rPr lang="nl-NL" smtClean="0"/>
              <a:t>2</a:t>
            </a:fld>
            <a:endParaRPr lang="nl-NL"/>
          </a:p>
        </p:txBody>
      </p:sp>
    </p:spTree>
    <p:extLst>
      <p:ext uri="{BB962C8B-B14F-4D97-AF65-F5344CB8AC3E}">
        <p14:creationId xmlns:p14="http://schemas.microsoft.com/office/powerpoint/2010/main" val="3538931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lvl="0" indent="0" algn="l" rtl="0">
              <a:lnSpc>
                <a:spcPct val="107916"/>
              </a:lnSpc>
              <a:spcBef>
                <a:spcPts val="0"/>
              </a:spcBef>
              <a:spcAft>
                <a:spcPts val="800"/>
              </a:spcAft>
              <a:buClr>
                <a:schemeClr val="dk1"/>
              </a:buClr>
              <a:buSzPts val="1100"/>
              <a:buFont typeface="Arial"/>
              <a:buNone/>
            </a:pPr>
            <a:r>
              <a:rPr lang="nl-NL" dirty="0">
                <a:solidFill>
                  <a:schemeClr val="dk1"/>
                </a:solidFill>
                <a:latin typeface="Raleway"/>
                <a:ea typeface="Raleway"/>
                <a:cs typeface="Raleway"/>
                <a:sym typeface="Raleway"/>
              </a:rPr>
              <a:t>Korte uitleg over Prinsjesdag met filmpje. Koppeling leggen met politiek (keuzes maken) en maatschappelijk geluk (rode draad bij  Seneca maatschappijleer). Mensen reageren verschillend op de plannen.</a:t>
            </a:r>
            <a:endParaRPr lang="nl-NL" dirty="0"/>
          </a:p>
          <a:p>
            <a:endParaRPr lang="nl-NL" dirty="0"/>
          </a:p>
        </p:txBody>
      </p:sp>
      <p:sp>
        <p:nvSpPr>
          <p:cNvPr id="4" name="Tijdelijke aanduiding voor dianummer 3"/>
          <p:cNvSpPr>
            <a:spLocks noGrp="1"/>
          </p:cNvSpPr>
          <p:nvPr>
            <p:ph type="sldNum" sz="quarter" idx="5"/>
          </p:nvPr>
        </p:nvSpPr>
        <p:spPr/>
        <p:txBody>
          <a:bodyPr/>
          <a:lstStyle/>
          <a:p>
            <a:fld id="{2E7D42C3-0A83-B844-888B-4DAA6AF8DFB0}" type="slidenum">
              <a:rPr lang="nl-NL" smtClean="0"/>
              <a:t>3</a:t>
            </a:fld>
            <a:endParaRPr lang="nl-NL"/>
          </a:p>
        </p:txBody>
      </p:sp>
    </p:spTree>
    <p:extLst>
      <p:ext uri="{BB962C8B-B14F-4D97-AF65-F5344CB8AC3E}">
        <p14:creationId xmlns:p14="http://schemas.microsoft.com/office/powerpoint/2010/main" val="2782065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lvl="0" indent="0" algn="l" rtl="0">
              <a:lnSpc>
                <a:spcPct val="100000"/>
              </a:lnSpc>
              <a:spcBef>
                <a:spcPts val="0"/>
              </a:spcBef>
              <a:spcAft>
                <a:spcPts val="0"/>
              </a:spcAft>
              <a:buSzPts val="1100"/>
              <a:buNone/>
            </a:pPr>
            <a:r>
              <a:rPr lang="nl-NL" dirty="0"/>
              <a:t>In de volgende rondes krijgen leerlingen een rol; als docent kun je elk leerling elke ronde een rol geven (steeds hetzelfde getal; meer leerlingen in de klas spelen dan dezelfde actor) of je kunt ze één rol geven in de drie ronden. De journalist kan door een leerling gespeeld worden, maar bij nieuwe klassen is het aan te bevelen om dat zelf te doen.</a:t>
            </a:r>
          </a:p>
        </p:txBody>
      </p:sp>
      <p:sp>
        <p:nvSpPr>
          <p:cNvPr id="4" name="Tijdelijke aanduiding voor dianummer 3"/>
          <p:cNvSpPr>
            <a:spLocks noGrp="1"/>
          </p:cNvSpPr>
          <p:nvPr>
            <p:ph type="sldNum" sz="quarter" idx="5"/>
          </p:nvPr>
        </p:nvSpPr>
        <p:spPr/>
        <p:txBody>
          <a:bodyPr/>
          <a:lstStyle/>
          <a:p>
            <a:fld id="{2E7D42C3-0A83-B844-888B-4DAA6AF8DFB0}" type="slidenum">
              <a:rPr lang="nl-NL" smtClean="0"/>
              <a:t>4</a:t>
            </a:fld>
            <a:endParaRPr lang="nl-NL"/>
          </a:p>
        </p:txBody>
      </p:sp>
    </p:spTree>
    <p:extLst>
      <p:ext uri="{BB962C8B-B14F-4D97-AF65-F5344CB8AC3E}">
        <p14:creationId xmlns:p14="http://schemas.microsoft.com/office/powerpoint/2010/main" val="964773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nl-NL" dirty="0">
                <a:solidFill>
                  <a:schemeClr val="dk1"/>
                </a:solidFill>
                <a:latin typeface="Raleway"/>
                <a:ea typeface="Raleway"/>
                <a:cs typeface="Raleway"/>
                <a:sym typeface="Raleway"/>
              </a:rPr>
              <a:t>In ronde 1 leven leerlingen zich in in mensen met een kenmerk uit dit SCP-kwadrant en buigen zich over de uitgelekte plannen. Doel is dat leerlingen worden zich zo bewust  van verschillen tussen mensen en zo opvattingen van mensen wellicht ook beter kunnen plaatsen (</a:t>
            </a:r>
            <a:r>
              <a:rPr lang="nl-NL" sz="1200" dirty="0">
                <a:solidFill>
                  <a:srgbClr val="006F7D"/>
                </a:solidFill>
              </a:rPr>
              <a:t>(bron kwadrant Trouw, 17-09-2022, SCP 2018)​</a:t>
            </a:r>
          </a:p>
        </p:txBody>
      </p:sp>
      <p:sp>
        <p:nvSpPr>
          <p:cNvPr id="4" name="Tijdelijke aanduiding voor dianummer 3"/>
          <p:cNvSpPr>
            <a:spLocks noGrp="1"/>
          </p:cNvSpPr>
          <p:nvPr>
            <p:ph type="sldNum" sz="quarter" idx="5"/>
          </p:nvPr>
        </p:nvSpPr>
        <p:spPr/>
        <p:txBody>
          <a:bodyPr/>
          <a:lstStyle/>
          <a:p>
            <a:fld id="{2E7D42C3-0A83-B844-888B-4DAA6AF8DFB0}" type="slidenum">
              <a:rPr lang="nl-NL" smtClean="0"/>
              <a:t>5</a:t>
            </a:fld>
            <a:endParaRPr lang="nl-NL"/>
          </a:p>
        </p:txBody>
      </p:sp>
    </p:spTree>
    <p:extLst>
      <p:ext uri="{BB962C8B-B14F-4D97-AF65-F5344CB8AC3E}">
        <p14:creationId xmlns:p14="http://schemas.microsoft.com/office/powerpoint/2010/main" val="223639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lvl="0" indent="0" algn="l" rtl="0">
              <a:lnSpc>
                <a:spcPct val="107916"/>
              </a:lnSpc>
              <a:spcBef>
                <a:spcPts val="0"/>
              </a:spcBef>
              <a:spcAft>
                <a:spcPts val="800"/>
              </a:spcAft>
              <a:buClr>
                <a:schemeClr val="dk1"/>
              </a:buClr>
              <a:buSzPts val="1100"/>
              <a:buFont typeface="Arial"/>
              <a:buNone/>
            </a:pPr>
            <a:r>
              <a:rPr lang="nl-NL" dirty="0">
                <a:solidFill>
                  <a:schemeClr val="dk1"/>
                </a:solidFill>
                <a:latin typeface="Raleway"/>
                <a:ea typeface="Raleway"/>
                <a:cs typeface="Raleway"/>
                <a:sym typeface="Raleway"/>
              </a:rPr>
              <a:t>In ronde 2 gaat het heel concreet over armoede. Leerlingen ‘onderzoeken’ zo een concreet maatschappelijk vraagstuk en leven zich in in verschillende perspectieven. </a:t>
            </a:r>
            <a:endParaRPr lang="nl-NL" dirty="0"/>
          </a:p>
        </p:txBody>
      </p:sp>
      <p:sp>
        <p:nvSpPr>
          <p:cNvPr id="4" name="Tijdelijke aanduiding voor dianummer 3"/>
          <p:cNvSpPr>
            <a:spLocks noGrp="1"/>
          </p:cNvSpPr>
          <p:nvPr>
            <p:ph type="sldNum" sz="quarter" idx="5"/>
          </p:nvPr>
        </p:nvSpPr>
        <p:spPr/>
        <p:txBody>
          <a:bodyPr/>
          <a:lstStyle/>
          <a:p>
            <a:fld id="{2E7D42C3-0A83-B844-888B-4DAA6AF8DFB0}" type="slidenum">
              <a:rPr lang="nl-NL" smtClean="0"/>
              <a:t>6</a:t>
            </a:fld>
            <a:endParaRPr lang="nl-NL"/>
          </a:p>
        </p:txBody>
      </p:sp>
    </p:spTree>
    <p:extLst>
      <p:ext uri="{BB962C8B-B14F-4D97-AF65-F5344CB8AC3E}">
        <p14:creationId xmlns:p14="http://schemas.microsoft.com/office/powerpoint/2010/main" val="9369437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lvl="0" indent="0" algn="l" rtl="0">
              <a:lnSpc>
                <a:spcPct val="100000"/>
              </a:lnSpc>
              <a:spcBef>
                <a:spcPts val="0"/>
              </a:spcBef>
              <a:spcAft>
                <a:spcPts val="0"/>
              </a:spcAft>
              <a:buSzPts val="1100"/>
              <a:buNone/>
            </a:pPr>
            <a:r>
              <a:rPr lang="nl-NL" dirty="0"/>
              <a:t>In de derde ronde is het onderwerp wat ‘vager’ en zijn de rollen ook wat abstracter. Deze ronde is vooral bedoeld voor </a:t>
            </a:r>
            <a:r>
              <a:rPr lang="nl-NL" dirty="0" err="1"/>
              <a:t>maw</a:t>
            </a:r>
            <a:r>
              <a:rPr lang="nl-NL" dirty="0"/>
              <a:t> in havo5, vwo5, 6. </a:t>
            </a:r>
          </a:p>
        </p:txBody>
      </p:sp>
      <p:sp>
        <p:nvSpPr>
          <p:cNvPr id="4" name="Tijdelijke aanduiding voor dianummer 3"/>
          <p:cNvSpPr>
            <a:spLocks noGrp="1"/>
          </p:cNvSpPr>
          <p:nvPr>
            <p:ph type="sldNum" sz="quarter" idx="5"/>
          </p:nvPr>
        </p:nvSpPr>
        <p:spPr/>
        <p:txBody>
          <a:bodyPr/>
          <a:lstStyle/>
          <a:p>
            <a:fld id="{2E7D42C3-0A83-B844-888B-4DAA6AF8DFB0}" type="slidenum">
              <a:rPr lang="nl-NL" smtClean="0"/>
              <a:t>7</a:t>
            </a:fld>
            <a:endParaRPr lang="nl-NL"/>
          </a:p>
        </p:txBody>
      </p:sp>
    </p:spTree>
    <p:extLst>
      <p:ext uri="{BB962C8B-B14F-4D97-AF65-F5344CB8AC3E}">
        <p14:creationId xmlns:p14="http://schemas.microsoft.com/office/powerpoint/2010/main" val="24664285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lvl="0" indent="0" algn="l" rtl="0">
              <a:lnSpc>
                <a:spcPct val="100000"/>
              </a:lnSpc>
              <a:spcBef>
                <a:spcPts val="0"/>
              </a:spcBef>
              <a:spcAft>
                <a:spcPts val="0"/>
              </a:spcAft>
              <a:buSzPts val="1100"/>
              <a:buNone/>
            </a:pPr>
            <a:r>
              <a:rPr lang="nl-NL" dirty="0"/>
              <a:t>Met deze dia kan ook kort </a:t>
            </a:r>
            <a:r>
              <a:rPr lang="nl-NL" dirty="0" err="1"/>
              <a:t>sociaal-wetenschappelijk</a:t>
            </a:r>
            <a:r>
              <a:rPr lang="nl-NL" dirty="0"/>
              <a:t> onderzoek weer even worden toegelicht.</a:t>
            </a:r>
          </a:p>
        </p:txBody>
      </p:sp>
      <p:sp>
        <p:nvSpPr>
          <p:cNvPr id="4" name="Tijdelijke aanduiding voor dianummer 3"/>
          <p:cNvSpPr>
            <a:spLocks noGrp="1"/>
          </p:cNvSpPr>
          <p:nvPr>
            <p:ph type="sldNum" sz="quarter" idx="5"/>
          </p:nvPr>
        </p:nvSpPr>
        <p:spPr/>
        <p:txBody>
          <a:bodyPr/>
          <a:lstStyle/>
          <a:p>
            <a:fld id="{2E7D42C3-0A83-B844-888B-4DAA6AF8DFB0}" type="slidenum">
              <a:rPr lang="nl-NL" smtClean="0"/>
              <a:t>8</a:t>
            </a:fld>
            <a:endParaRPr lang="nl-NL"/>
          </a:p>
        </p:txBody>
      </p:sp>
    </p:spTree>
    <p:extLst>
      <p:ext uri="{BB962C8B-B14F-4D97-AF65-F5344CB8AC3E}">
        <p14:creationId xmlns:p14="http://schemas.microsoft.com/office/powerpoint/2010/main" val="29509436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58750" lvl="0" indent="0" algn="l" rtl="0">
              <a:spcBef>
                <a:spcPts val="0"/>
              </a:spcBef>
              <a:spcAft>
                <a:spcPts val="0"/>
              </a:spcAft>
              <a:buClr>
                <a:schemeClr val="dk1"/>
              </a:buClr>
              <a:buSzPts val="1100"/>
              <a:buFont typeface="Raleway"/>
              <a:buNone/>
            </a:pPr>
            <a:r>
              <a:rPr lang="nl-NL">
                <a:solidFill>
                  <a:schemeClr val="dk1"/>
                </a:solidFill>
                <a:latin typeface="Raleway"/>
                <a:ea typeface="Raleway"/>
                <a:cs typeface="Raleway"/>
                <a:sym typeface="Raleway"/>
              </a:rPr>
              <a:t>Bespreek kort met de klas de les aan de hand van deze vragen. </a:t>
            </a:r>
            <a:endParaRPr lang="nl-NL" dirty="0">
              <a:solidFill>
                <a:schemeClr val="dk1"/>
              </a:solidFill>
              <a:latin typeface="Raleway"/>
              <a:ea typeface="Raleway"/>
              <a:cs typeface="Raleway"/>
              <a:sym typeface="Raleway"/>
            </a:endParaRPr>
          </a:p>
        </p:txBody>
      </p:sp>
      <p:sp>
        <p:nvSpPr>
          <p:cNvPr id="4" name="Tijdelijke aanduiding voor dianummer 3"/>
          <p:cNvSpPr>
            <a:spLocks noGrp="1"/>
          </p:cNvSpPr>
          <p:nvPr>
            <p:ph type="sldNum" sz="quarter" idx="5"/>
          </p:nvPr>
        </p:nvSpPr>
        <p:spPr/>
        <p:txBody>
          <a:bodyPr/>
          <a:lstStyle/>
          <a:p>
            <a:fld id="{2E7D42C3-0A83-B844-888B-4DAA6AF8DFB0}" type="slidenum">
              <a:rPr lang="nl-NL" smtClean="0"/>
              <a:t>9</a:t>
            </a:fld>
            <a:endParaRPr lang="nl-NL"/>
          </a:p>
        </p:txBody>
      </p:sp>
    </p:spTree>
    <p:extLst>
      <p:ext uri="{BB962C8B-B14F-4D97-AF65-F5344CB8AC3E}">
        <p14:creationId xmlns:p14="http://schemas.microsoft.com/office/powerpoint/2010/main" val="292993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C1210B43-EE11-A706-49D9-7B848C2C3B4B}"/>
              </a:ext>
            </a:extLst>
          </p:cNvPr>
          <p:cNvSpPr>
            <a:spLocks noGrp="1"/>
          </p:cNvSpPr>
          <p:nvPr>
            <p:ph type="dt" sz="half" idx="10"/>
          </p:nvPr>
        </p:nvSpPr>
        <p:spPr/>
        <p:txBody>
          <a:bodyPr/>
          <a:lstStyle>
            <a:lvl1pPr>
              <a:defRPr/>
            </a:lvl1pPr>
          </a:lstStyle>
          <a:p>
            <a:pPr>
              <a:defRPr/>
            </a:pPr>
            <a:fld id="{8B38504C-5431-8D4B-86C9-9E45FA608DDE}" type="datetimeFigureOut">
              <a:rPr lang="en-US" altLang="nl-NL"/>
              <a:pPr>
                <a:defRPr/>
              </a:pPr>
              <a:t>9/12/23</a:t>
            </a:fld>
            <a:endParaRPr lang="en-US" altLang="nl-NL"/>
          </a:p>
        </p:txBody>
      </p:sp>
      <p:sp>
        <p:nvSpPr>
          <p:cNvPr id="5" name="Footer Placeholder 4">
            <a:extLst>
              <a:ext uri="{FF2B5EF4-FFF2-40B4-BE49-F238E27FC236}">
                <a16:creationId xmlns:a16="http://schemas.microsoft.com/office/drawing/2014/main" id="{0652E780-91C3-C437-CB57-DF800C33087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FA42E20-9846-B4E8-06AC-E2700CB4C4A5}"/>
              </a:ext>
            </a:extLst>
          </p:cNvPr>
          <p:cNvSpPr>
            <a:spLocks noGrp="1"/>
          </p:cNvSpPr>
          <p:nvPr>
            <p:ph type="sldNum" sz="quarter" idx="12"/>
          </p:nvPr>
        </p:nvSpPr>
        <p:spPr/>
        <p:txBody>
          <a:bodyPr/>
          <a:lstStyle>
            <a:lvl1pPr>
              <a:defRPr/>
            </a:lvl1pPr>
          </a:lstStyle>
          <a:p>
            <a:pPr>
              <a:defRPr/>
            </a:pPr>
            <a:fld id="{0E9702AF-D9F5-8E4C-83E7-6BDC7D282736}" type="slidenum">
              <a:rPr lang="en-US" altLang="nl-NL"/>
              <a:pPr>
                <a:defRPr/>
              </a:pPr>
              <a:t>‹nr.›</a:t>
            </a:fld>
            <a:endParaRPr lang="en-US" altLang="nl-NL"/>
          </a:p>
        </p:txBody>
      </p:sp>
    </p:spTree>
    <p:extLst>
      <p:ext uri="{BB962C8B-B14F-4D97-AF65-F5344CB8AC3E}">
        <p14:creationId xmlns:p14="http://schemas.microsoft.com/office/powerpoint/2010/main" val="1440150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endParaRPr lang="en-US"/>
          </a:p>
        </p:txBody>
      </p:sp>
      <p:sp>
        <p:nvSpPr>
          <p:cNvPr id="4" name="Date Placeholder 3">
            <a:extLst>
              <a:ext uri="{FF2B5EF4-FFF2-40B4-BE49-F238E27FC236}">
                <a16:creationId xmlns:a16="http://schemas.microsoft.com/office/drawing/2014/main" id="{37E81F95-CE17-1945-3E2F-34A3D25537C3}"/>
              </a:ext>
            </a:extLst>
          </p:cNvPr>
          <p:cNvSpPr>
            <a:spLocks noGrp="1"/>
          </p:cNvSpPr>
          <p:nvPr>
            <p:ph type="dt" sz="half" idx="10"/>
          </p:nvPr>
        </p:nvSpPr>
        <p:spPr/>
        <p:txBody>
          <a:bodyPr/>
          <a:lstStyle>
            <a:lvl1pPr>
              <a:defRPr/>
            </a:lvl1pPr>
          </a:lstStyle>
          <a:p>
            <a:pPr>
              <a:defRPr/>
            </a:pPr>
            <a:fld id="{661B7AD9-FFBB-1740-A2A9-89A611447382}" type="datetimeFigureOut">
              <a:rPr lang="en-US" altLang="nl-NL"/>
              <a:pPr>
                <a:defRPr/>
              </a:pPr>
              <a:t>9/12/23</a:t>
            </a:fld>
            <a:endParaRPr lang="en-US" altLang="nl-NL"/>
          </a:p>
        </p:txBody>
      </p:sp>
      <p:sp>
        <p:nvSpPr>
          <p:cNvPr id="5" name="Footer Placeholder 4">
            <a:extLst>
              <a:ext uri="{FF2B5EF4-FFF2-40B4-BE49-F238E27FC236}">
                <a16:creationId xmlns:a16="http://schemas.microsoft.com/office/drawing/2014/main" id="{ADB2637B-7E9C-28E0-81DC-47B805DC370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4620C97-9101-0D61-EA50-15CE4CDBB266}"/>
              </a:ext>
            </a:extLst>
          </p:cNvPr>
          <p:cNvSpPr>
            <a:spLocks noGrp="1"/>
          </p:cNvSpPr>
          <p:nvPr>
            <p:ph type="sldNum" sz="quarter" idx="12"/>
          </p:nvPr>
        </p:nvSpPr>
        <p:spPr/>
        <p:txBody>
          <a:bodyPr/>
          <a:lstStyle>
            <a:lvl1pPr>
              <a:defRPr/>
            </a:lvl1pPr>
          </a:lstStyle>
          <a:p>
            <a:pPr>
              <a:defRPr/>
            </a:pPr>
            <a:fld id="{7ED0E5FF-E35E-864D-870C-82F3DF5063C5}" type="slidenum">
              <a:rPr lang="en-US" altLang="nl-NL"/>
              <a:pPr>
                <a:defRPr/>
              </a:pPr>
              <a:t>‹nr.›</a:t>
            </a:fld>
            <a:endParaRPr lang="en-US" altLang="nl-NL"/>
          </a:p>
        </p:txBody>
      </p:sp>
    </p:spTree>
    <p:extLst>
      <p:ext uri="{BB962C8B-B14F-4D97-AF65-F5344CB8AC3E}">
        <p14:creationId xmlns:p14="http://schemas.microsoft.com/office/powerpoint/2010/main" val="3234247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1"/>
            <a:ext cx="2057400" cy="4388644"/>
          </a:xfrm>
        </p:spPr>
        <p:txBody>
          <a:bodyPr vert="eaVert"/>
          <a:lstStyle/>
          <a:p>
            <a:r>
              <a:rPr lang="nl-NL"/>
              <a:t>Click to edit Master title style</a:t>
            </a:r>
            <a:endParaRPr lang="en-US"/>
          </a:p>
        </p:txBody>
      </p:sp>
      <p:sp>
        <p:nvSpPr>
          <p:cNvPr id="3" name="Vertical Text Placeholder 2"/>
          <p:cNvSpPr>
            <a:spLocks noGrp="1"/>
          </p:cNvSpPr>
          <p:nvPr>
            <p:ph type="body" orient="vert" idx="1"/>
          </p:nvPr>
        </p:nvSpPr>
        <p:spPr>
          <a:xfrm>
            <a:off x="457200" y="205981"/>
            <a:ext cx="6019800" cy="4388644"/>
          </a:xfrm>
        </p:spPr>
        <p:txBody>
          <a:bodyPr vert="eaVert"/>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endParaRPr lang="en-US"/>
          </a:p>
        </p:txBody>
      </p:sp>
      <p:sp>
        <p:nvSpPr>
          <p:cNvPr id="4" name="Date Placeholder 3">
            <a:extLst>
              <a:ext uri="{FF2B5EF4-FFF2-40B4-BE49-F238E27FC236}">
                <a16:creationId xmlns:a16="http://schemas.microsoft.com/office/drawing/2014/main" id="{B5937BDC-9D97-E0A6-02B1-2739DDDC665E}"/>
              </a:ext>
            </a:extLst>
          </p:cNvPr>
          <p:cNvSpPr>
            <a:spLocks noGrp="1"/>
          </p:cNvSpPr>
          <p:nvPr>
            <p:ph type="dt" sz="half" idx="10"/>
          </p:nvPr>
        </p:nvSpPr>
        <p:spPr/>
        <p:txBody>
          <a:bodyPr/>
          <a:lstStyle>
            <a:lvl1pPr>
              <a:defRPr/>
            </a:lvl1pPr>
          </a:lstStyle>
          <a:p>
            <a:pPr>
              <a:defRPr/>
            </a:pPr>
            <a:fld id="{3F934094-213D-964C-ABF1-BE4A8DD0D587}" type="datetimeFigureOut">
              <a:rPr lang="en-US" altLang="nl-NL"/>
              <a:pPr>
                <a:defRPr/>
              </a:pPr>
              <a:t>9/12/23</a:t>
            </a:fld>
            <a:endParaRPr lang="en-US" altLang="nl-NL"/>
          </a:p>
        </p:txBody>
      </p:sp>
      <p:sp>
        <p:nvSpPr>
          <p:cNvPr id="5" name="Footer Placeholder 4">
            <a:extLst>
              <a:ext uri="{FF2B5EF4-FFF2-40B4-BE49-F238E27FC236}">
                <a16:creationId xmlns:a16="http://schemas.microsoft.com/office/drawing/2014/main" id="{A82AC7ED-6E9B-A9BB-547C-E7E96FA0F02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B7CA874-087F-4C89-DB02-65B5BFBD45EA}"/>
              </a:ext>
            </a:extLst>
          </p:cNvPr>
          <p:cNvSpPr>
            <a:spLocks noGrp="1"/>
          </p:cNvSpPr>
          <p:nvPr>
            <p:ph type="sldNum" sz="quarter" idx="12"/>
          </p:nvPr>
        </p:nvSpPr>
        <p:spPr/>
        <p:txBody>
          <a:bodyPr/>
          <a:lstStyle>
            <a:lvl1pPr>
              <a:defRPr/>
            </a:lvl1pPr>
          </a:lstStyle>
          <a:p>
            <a:pPr>
              <a:defRPr/>
            </a:pPr>
            <a:fld id="{FE0AD6FE-6183-3F42-9DA5-608E9886107C}" type="slidenum">
              <a:rPr lang="en-US" altLang="nl-NL"/>
              <a:pPr>
                <a:defRPr/>
              </a:pPr>
              <a:t>‹nr.›</a:t>
            </a:fld>
            <a:endParaRPr lang="en-US" altLang="nl-NL"/>
          </a:p>
        </p:txBody>
      </p:sp>
    </p:spTree>
    <p:extLst>
      <p:ext uri="{BB962C8B-B14F-4D97-AF65-F5344CB8AC3E}">
        <p14:creationId xmlns:p14="http://schemas.microsoft.com/office/powerpoint/2010/main" val="1969966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Click to edit Master title style</a:t>
            </a:r>
            <a:endParaRPr lang="en-US"/>
          </a:p>
        </p:txBody>
      </p:sp>
      <p:sp>
        <p:nvSpPr>
          <p:cNvPr id="3" name="Content Placeholder 2"/>
          <p:cNvSpPr>
            <a:spLocks noGrp="1"/>
          </p:cNvSpPr>
          <p:nvPr>
            <p:ph idx="1"/>
          </p:nvPr>
        </p:nvSpPr>
        <p:spPr/>
        <p:txBody>
          <a:body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endParaRPr lang="en-US"/>
          </a:p>
        </p:txBody>
      </p:sp>
      <p:sp>
        <p:nvSpPr>
          <p:cNvPr id="4" name="Date Placeholder 3">
            <a:extLst>
              <a:ext uri="{FF2B5EF4-FFF2-40B4-BE49-F238E27FC236}">
                <a16:creationId xmlns:a16="http://schemas.microsoft.com/office/drawing/2014/main" id="{2F2A5F18-FDE9-2A2B-7D11-86BE6F66BE09}"/>
              </a:ext>
            </a:extLst>
          </p:cNvPr>
          <p:cNvSpPr>
            <a:spLocks noGrp="1"/>
          </p:cNvSpPr>
          <p:nvPr>
            <p:ph type="dt" sz="half" idx="10"/>
          </p:nvPr>
        </p:nvSpPr>
        <p:spPr/>
        <p:txBody>
          <a:bodyPr/>
          <a:lstStyle>
            <a:lvl1pPr>
              <a:defRPr/>
            </a:lvl1pPr>
          </a:lstStyle>
          <a:p>
            <a:pPr>
              <a:defRPr/>
            </a:pPr>
            <a:fld id="{C977B437-E365-4F4B-86BB-2E2976E636E3}" type="datetimeFigureOut">
              <a:rPr lang="en-US" altLang="nl-NL"/>
              <a:pPr>
                <a:defRPr/>
              </a:pPr>
              <a:t>9/12/23</a:t>
            </a:fld>
            <a:endParaRPr lang="en-US" altLang="nl-NL"/>
          </a:p>
        </p:txBody>
      </p:sp>
      <p:sp>
        <p:nvSpPr>
          <p:cNvPr id="5" name="Footer Placeholder 4">
            <a:extLst>
              <a:ext uri="{FF2B5EF4-FFF2-40B4-BE49-F238E27FC236}">
                <a16:creationId xmlns:a16="http://schemas.microsoft.com/office/drawing/2014/main" id="{4FCF3D88-EFCE-1AC1-8D4A-CFEA865B9B0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A88FA47-E728-1380-EE50-C52D19D40303}"/>
              </a:ext>
            </a:extLst>
          </p:cNvPr>
          <p:cNvSpPr>
            <a:spLocks noGrp="1"/>
          </p:cNvSpPr>
          <p:nvPr>
            <p:ph type="sldNum" sz="quarter" idx="12"/>
          </p:nvPr>
        </p:nvSpPr>
        <p:spPr/>
        <p:txBody>
          <a:bodyPr/>
          <a:lstStyle>
            <a:lvl1pPr>
              <a:defRPr/>
            </a:lvl1pPr>
          </a:lstStyle>
          <a:p>
            <a:pPr>
              <a:defRPr/>
            </a:pPr>
            <a:fld id="{E5D27741-4F83-EE46-9202-DDAC83056A05}" type="slidenum">
              <a:rPr lang="en-US" altLang="nl-NL"/>
              <a:pPr>
                <a:defRPr/>
              </a:pPr>
              <a:t>‹nr.›</a:t>
            </a:fld>
            <a:endParaRPr lang="en-US" altLang="nl-NL"/>
          </a:p>
        </p:txBody>
      </p:sp>
    </p:spTree>
    <p:extLst>
      <p:ext uri="{BB962C8B-B14F-4D97-AF65-F5344CB8AC3E}">
        <p14:creationId xmlns:p14="http://schemas.microsoft.com/office/powerpoint/2010/main" val="185529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nl-NL"/>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Click to edit Master text styles</a:t>
            </a:r>
          </a:p>
        </p:txBody>
      </p:sp>
      <p:sp>
        <p:nvSpPr>
          <p:cNvPr id="4" name="Date Placeholder 3">
            <a:extLst>
              <a:ext uri="{FF2B5EF4-FFF2-40B4-BE49-F238E27FC236}">
                <a16:creationId xmlns:a16="http://schemas.microsoft.com/office/drawing/2014/main" id="{4B391F3A-D206-5353-815A-0D199FF9EBD1}"/>
              </a:ext>
            </a:extLst>
          </p:cNvPr>
          <p:cNvSpPr>
            <a:spLocks noGrp="1"/>
          </p:cNvSpPr>
          <p:nvPr>
            <p:ph type="dt" sz="half" idx="10"/>
          </p:nvPr>
        </p:nvSpPr>
        <p:spPr/>
        <p:txBody>
          <a:bodyPr/>
          <a:lstStyle>
            <a:lvl1pPr>
              <a:defRPr/>
            </a:lvl1pPr>
          </a:lstStyle>
          <a:p>
            <a:pPr>
              <a:defRPr/>
            </a:pPr>
            <a:fld id="{DBE115EA-7E92-3044-8D24-1118EA32F95D}" type="datetimeFigureOut">
              <a:rPr lang="en-US" altLang="nl-NL"/>
              <a:pPr>
                <a:defRPr/>
              </a:pPr>
              <a:t>9/12/23</a:t>
            </a:fld>
            <a:endParaRPr lang="en-US" altLang="nl-NL"/>
          </a:p>
        </p:txBody>
      </p:sp>
      <p:sp>
        <p:nvSpPr>
          <p:cNvPr id="5" name="Footer Placeholder 4">
            <a:extLst>
              <a:ext uri="{FF2B5EF4-FFF2-40B4-BE49-F238E27FC236}">
                <a16:creationId xmlns:a16="http://schemas.microsoft.com/office/drawing/2014/main" id="{2B3551BD-23CA-E644-00B3-8992D420AAC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E22ED32-A114-79EC-F2FA-6B6035D870EF}"/>
              </a:ext>
            </a:extLst>
          </p:cNvPr>
          <p:cNvSpPr>
            <a:spLocks noGrp="1"/>
          </p:cNvSpPr>
          <p:nvPr>
            <p:ph type="sldNum" sz="quarter" idx="12"/>
          </p:nvPr>
        </p:nvSpPr>
        <p:spPr/>
        <p:txBody>
          <a:bodyPr/>
          <a:lstStyle>
            <a:lvl1pPr>
              <a:defRPr/>
            </a:lvl1pPr>
          </a:lstStyle>
          <a:p>
            <a:pPr>
              <a:defRPr/>
            </a:pPr>
            <a:fld id="{6CB9EB0A-1B2C-C54E-9D0C-CFFF6D1DADA2}" type="slidenum">
              <a:rPr lang="en-US" altLang="nl-NL"/>
              <a:pPr>
                <a:defRPr/>
              </a:pPr>
              <a:t>‹nr.›</a:t>
            </a:fld>
            <a:endParaRPr lang="en-US" altLang="nl-NL"/>
          </a:p>
        </p:txBody>
      </p:sp>
    </p:spTree>
    <p:extLst>
      <p:ext uri="{BB962C8B-B14F-4D97-AF65-F5344CB8AC3E}">
        <p14:creationId xmlns:p14="http://schemas.microsoft.com/office/powerpoint/2010/main" val="4122871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endParaRPr lang="en-US"/>
          </a:p>
        </p:txBody>
      </p:sp>
      <p:sp>
        <p:nvSpPr>
          <p:cNvPr id="5" name="Date Placeholder 3">
            <a:extLst>
              <a:ext uri="{FF2B5EF4-FFF2-40B4-BE49-F238E27FC236}">
                <a16:creationId xmlns:a16="http://schemas.microsoft.com/office/drawing/2014/main" id="{057E3F7E-EB93-9D64-9375-8D3D213F735A}"/>
              </a:ext>
            </a:extLst>
          </p:cNvPr>
          <p:cNvSpPr>
            <a:spLocks noGrp="1"/>
          </p:cNvSpPr>
          <p:nvPr>
            <p:ph type="dt" sz="half" idx="10"/>
          </p:nvPr>
        </p:nvSpPr>
        <p:spPr/>
        <p:txBody>
          <a:bodyPr/>
          <a:lstStyle>
            <a:lvl1pPr>
              <a:defRPr/>
            </a:lvl1pPr>
          </a:lstStyle>
          <a:p>
            <a:pPr>
              <a:defRPr/>
            </a:pPr>
            <a:fld id="{059E6AE0-5D69-B346-9A65-1757ADA58EA4}" type="datetimeFigureOut">
              <a:rPr lang="en-US" altLang="nl-NL"/>
              <a:pPr>
                <a:defRPr/>
              </a:pPr>
              <a:t>9/12/23</a:t>
            </a:fld>
            <a:endParaRPr lang="en-US" altLang="nl-NL"/>
          </a:p>
        </p:txBody>
      </p:sp>
      <p:sp>
        <p:nvSpPr>
          <p:cNvPr id="6" name="Footer Placeholder 4">
            <a:extLst>
              <a:ext uri="{FF2B5EF4-FFF2-40B4-BE49-F238E27FC236}">
                <a16:creationId xmlns:a16="http://schemas.microsoft.com/office/drawing/2014/main" id="{B41B6A75-2B25-5617-DAC3-300CD1E52DB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CE52FD6-C9B5-D707-D39F-3D27D347ACFA}"/>
              </a:ext>
            </a:extLst>
          </p:cNvPr>
          <p:cNvSpPr>
            <a:spLocks noGrp="1"/>
          </p:cNvSpPr>
          <p:nvPr>
            <p:ph type="sldNum" sz="quarter" idx="12"/>
          </p:nvPr>
        </p:nvSpPr>
        <p:spPr/>
        <p:txBody>
          <a:bodyPr/>
          <a:lstStyle>
            <a:lvl1pPr>
              <a:defRPr/>
            </a:lvl1pPr>
          </a:lstStyle>
          <a:p>
            <a:pPr>
              <a:defRPr/>
            </a:pPr>
            <a:fld id="{625C3342-EEB2-854B-A45E-FB4FF1627727}" type="slidenum">
              <a:rPr lang="en-US" altLang="nl-NL"/>
              <a:pPr>
                <a:defRPr/>
              </a:pPr>
              <a:t>‹nr.›</a:t>
            </a:fld>
            <a:endParaRPr lang="en-US" altLang="nl-NL"/>
          </a:p>
        </p:txBody>
      </p:sp>
    </p:spTree>
    <p:extLst>
      <p:ext uri="{BB962C8B-B14F-4D97-AF65-F5344CB8AC3E}">
        <p14:creationId xmlns:p14="http://schemas.microsoft.com/office/powerpoint/2010/main" val="3155452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endParaRPr lang="en-US"/>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endParaRPr lang="en-US"/>
          </a:p>
        </p:txBody>
      </p:sp>
      <p:sp>
        <p:nvSpPr>
          <p:cNvPr id="7" name="Date Placeholder 3">
            <a:extLst>
              <a:ext uri="{FF2B5EF4-FFF2-40B4-BE49-F238E27FC236}">
                <a16:creationId xmlns:a16="http://schemas.microsoft.com/office/drawing/2014/main" id="{77A574CA-FF67-FB35-2BFF-8B37720D3509}"/>
              </a:ext>
            </a:extLst>
          </p:cNvPr>
          <p:cNvSpPr>
            <a:spLocks noGrp="1"/>
          </p:cNvSpPr>
          <p:nvPr>
            <p:ph type="dt" sz="half" idx="10"/>
          </p:nvPr>
        </p:nvSpPr>
        <p:spPr/>
        <p:txBody>
          <a:bodyPr/>
          <a:lstStyle>
            <a:lvl1pPr>
              <a:defRPr/>
            </a:lvl1pPr>
          </a:lstStyle>
          <a:p>
            <a:pPr>
              <a:defRPr/>
            </a:pPr>
            <a:fld id="{CCF3D604-0B3C-9E42-A88C-5F5519D7A934}" type="datetimeFigureOut">
              <a:rPr lang="en-US" altLang="nl-NL"/>
              <a:pPr>
                <a:defRPr/>
              </a:pPr>
              <a:t>9/12/23</a:t>
            </a:fld>
            <a:endParaRPr lang="en-US" altLang="nl-NL"/>
          </a:p>
        </p:txBody>
      </p:sp>
      <p:sp>
        <p:nvSpPr>
          <p:cNvPr id="8" name="Footer Placeholder 4">
            <a:extLst>
              <a:ext uri="{FF2B5EF4-FFF2-40B4-BE49-F238E27FC236}">
                <a16:creationId xmlns:a16="http://schemas.microsoft.com/office/drawing/2014/main" id="{872F048E-D6F9-5F20-CA3D-4A797F3A8ECB}"/>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02F1715F-6205-097C-9FAC-037F1F2D5071}"/>
              </a:ext>
            </a:extLst>
          </p:cNvPr>
          <p:cNvSpPr>
            <a:spLocks noGrp="1"/>
          </p:cNvSpPr>
          <p:nvPr>
            <p:ph type="sldNum" sz="quarter" idx="12"/>
          </p:nvPr>
        </p:nvSpPr>
        <p:spPr/>
        <p:txBody>
          <a:bodyPr/>
          <a:lstStyle>
            <a:lvl1pPr>
              <a:defRPr/>
            </a:lvl1pPr>
          </a:lstStyle>
          <a:p>
            <a:pPr>
              <a:defRPr/>
            </a:pPr>
            <a:fld id="{B9F88F19-6BF4-F44C-9387-FF94A468ED7E}" type="slidenum">
              <a:rPr lang="en-US" altLang="nl-NL"/>
              <a:pPr>
                <a:defRPr/>
              </a:pPr>
              <a:t>‹nr.›</a:t>
            </a:fld>
            <a:endParaRPr lang="en-US" altLang="nl-NL"/>
          </a:p>
        </p:txBody>
      </p:sp>
    </p:spTree>
    <p:extLst>
      <p:ext uri="{BB962C8B-B14F-4D97-AF65-F5344CB8AC3E}">
        <p14:creationId xmlns:p14="http://schemas.microsoft.com/office/powerpoint/2010/main" val="944283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Click to edit Master title style</a:t>
            </a:r>
            <a:endParaRPr lang="en-US"/>
          </a:p>
        </p:txBody>
      </p:sp>
      <p:sp>
        <p:nvSpPr>
          <p:cNvPr id="3" name="Date Placeholder 3">
            <a:extLst>
              <a:ext uri="{FF2B5EF4-FFF2-40B4-BE49-F238E27FC236}">
                <a16:creationId xmlns:a16="http://schemas.microsoft.com/office/drawing/2014/main" id="{02D2D4B4-617E-C52C-0E1B-A0F898B01997}"/>
              </a:ext>
            </a:extLst>
          </p:cNvPr>
          <p:cNvSpPr>
            <a:spLocks noGrp="1"/>
          </p:cNvSpPr>
          <p:nvPr>
            <p:ph type="dt" sz="half" idx="10"/>
          </p:nvPr>
        </p:nvSpPr>
        <p:spPr/>
        <p:txBody>
          <a:bodyPr/>
          <a:lstStyle>
            <a:lvl1pPr>
              <a:defRPr/>
            </a:lvl1pPr>
          </a:lstStyle>
          <a:p>
            <a:pPr>
              <a:defRPr/>
            </a:pPr>
            <a:fld id="{32D0B389-500E-D24E-9CF5-710AA1CD6CFC}" type="datetimeFigureOut">
              <a:rPr lang="en-US" altLang="nl-NL"/>
              <a:pPr>
                <a:defRPr/>
              </a:pPr>
              <a:t>9/12/23</a:t>
            </a:fld>
            <a:endParaRPr lang="en-US" altLang="nl-NL"/>
          </a:p>
        </p:txBody>
      </p:sp>
      <p:sp>
        <p:nvSpPr>
          <p:cNvPr id="4" name="Footer Placeholder 4">
            <a:extLst>
              <a:ext uri="{FF2B5EF4-FFF2-40B4-BE49-F238E27FC236}">
                <a16:creationId xmlns:a16="http://schemas.microsoft.com/office/drawing/2014/main" id="{320E0976-DB59-CE50-3854-588A9BD9A5DD}"/>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69C61BAE-347A-CB53-8A6A-D00720EF0DAE}"/>
              </a:ext>
            </a:extLst>
          </p:cNvPr>
          <p:cNvSpPr>
            <a:spLocks noGrp="1"/>
          </p:cNvSpPr>
          <p:nvPr>
            <p:ph type="sldNum" sz="quarter" idx="12"/>
          </p:nvPr>
        </p:nvSpPr>
        <p:spPr/>
        <p:txBody>
          <a:bodyPr/>
          <a:lstStyle>
            <a:lvl1pPr>
              <a:defRPr/>
            </a:lvl1pPr>
          </a:lstStyle>
          <a:p>
            <a:pPr>
              <a:defRPr/>
            </a:pPr>
            <a:fld id="{727067FC-8971-B14F-9507-955F17236205}" type="slidenum">
              <a:rPr lang="en-US" altLang="nl-NL"/>
              <a:pPr>
                <a:defRPr/>
              </a:pPr>
              <a:t>‹nr.›</a:t>
            </a:fld>
            <a:endParaRPr lang="en-US" altLang="nl-NL"/>
          </a:p>
        </p:txBody>
      </p:sp>
    </p:spTree>
    <p:extLst>
      <p:ext uri="{BB962C8B-B14F-4D97-AF65-F5344CB8AC3E}">
        <p14:creationId xmlns:p14="http://schemas.microsoft.com/office/powerpoint/2010/main" val="2898384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740963E-4B50-56AA-78EB-4E804887AD03}"/>
              </a:ext>
            </a:extLst>
          </p:cNvPr>
          <p:cNvSpPr>
            <a:spLocks noGrp="1"/>
          </p:cNvSpPr>
          <p:nvPr>
            <p:ph type="dt" sz="half" idx="10"/>
          </p:nvPr>
        </p:nvSpPr>
        <p:spPr/>
        <p:txBody>
          <a:bodyPr/>
          <a:lstStyle>
            <a:lvl1pPr>
              <a:defRPr/>
            </a:lvl1pPr>
          </a:lstStyle>
          <a:p>
            <a:pPr>
              <a:defRPr/>
            </a:pPr>
            <a:fld id="{FC738827-3CA5-6F4C-8B8F-C83639550132}" type="datetimeFigureOut">
              <a:rPr lang="en-US" altLang="nl-NL"/>
              <a:pPr>
                <a:defRPr/>
              </a:pPr>
              <a:t>9/12/23</a:t>
            </a:fld>
            <a:endParaRPr lang="en-US" altLang="nl-NL"/>
          </a:p>
        </p:txBody>
      </p:sp>
      <p:sp>
        <p:nvSpPr>
          <p:cNvPr id="3" name="Footer Placeholder 4">
            <a:extLst>
              <a:ext uri="{FF2B5EF4-FFF2-40B4-BE49-F238E27FC236}">
                <a16:creationId xmlns:a16="http://schemas.microsoft.com/office/drawing/2014/main" id="{8E585076-8ED1-9266-7655-AA2A6077FED5}"/>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24AD5DB8-8404-7831-F248-581AFE1349B0}"/>
              </a:ext>
            </a:extLst>
          </p:cNvPr>
          <p:cNvSpPr>
            <a:spLocks noGrp="1"/>
          </p:cNvSpPr>
          <p:nvPr>
            <p:ph type="sldNum" sz="quarter" idx="12"/>
          </p:nvPr>
        </p:nvSpPr>
        <p:spPr/>
        <p:txBody>
          <a:bodyPr/>
          <a:lstStyle>
            <a:lvl1pPr>
              <a:defRPr/>
            </a:lvl1pPr>
          </a:lstStyle>
          <a:p>
            <a:pPr>
              <a:defRPr/>
            </a:pPr>
            <a:fld id="{8DB956DE-69F2-6F4E-9992-713CA127A952}" type="slidenum">
              <a:rPr lang="en-US" altLang="nl-NL"/>
              <a:pPr>
                <a:defRPr/>
              </a:pPr>
              <a:t>‹nr.›</a:t>
            </a:fld>
            <a:endParaRPr lang="en-US" altLang="nl-NL"/>
          </a:p>
        </p:txBody>
      </p:sp>
    </p:spTree>
    <p:extLst>
      <p:ext uri="{BB962C8B-B14F-4D97-AF65-F5344CB8AC3E}">
        <p14:creationId xmlns:p14="http://schemas.microsoft.com/office/powerpoint/2010/main" val="1339179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nl-NL"/>
              <a:t>Click to edit Master title style</a:t>
            </a:r>
            <a:endParaRPr lang="en-US"/>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endParaRPr lang="en-US"/>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Click to edit Master text styles</a:t>
            </a:r>
          </a:p>
        </p:txBody>
      </p:sp>
      <p:sp>
        <p:nvSpPr>
          <p:cNvPr id="5" name="Date Placeholder 3">
            <a:extLst>
              <a:ext uri="{FF2B5EF4-FFF2-40B4-BE49-F238E27FC236}">
                <a16:creationId xmlns:a16="http://schemas.microsoft.com/office/drawing/2014/main" id="{95688FCC-B8D7-DFB5-2B37-7C01E896E8F0}"/>
              </a:ext>
            </a:extLst>
          </p:cNvPr>
          <p:cNvSpPr>
            <a:spLocks noGrp="1"/>
          </p:cNvSpPr>
          <p:nvPr>
            <p:ph type="dt" sz="half" idx="10"/>
          </p:nvPr>
        </p:nvSpPr>
        <p:spPr/>
        <p:txBody>
          <a:bodyPr/>
          <a:lstStyle>
            <a:lvl1pPr>
              <a:defRPr/>
            </a:lvl1pPr>
          </a:lstStyle>
          <a:p>
            <a:pPr>
              <a:defRPr/>
            </a:pPr>
            <a:fld id="{AB3183F7-8276-9D4C-93A2-C892A4662F5F}" type="datetimeFigureOut">
              <a:rPr lang="en-US" altLang="nl-NL"/>
              <a:pPr>
                <a:defRPr/>
              </a:pPr>
              <a:t>9/12/23</a:t>
            </a:fld>
            <a:endParaRPr lang="en-US" altLang="nl-NL"/>
          </a:p>
        </p:txBody>
      </p:sp>
      <p:sp>
        <p:nvSpPr>
          <p:cNvPr id="6" name="Footer Placeholder 4">
            <a:extLst>
              <a:ext uri="{FF2B5EF4-FFF2-40B4-BE49-F238E27FC236}">
                <a16:creationId xmlns:a16="http://schemas.microsoft.com/office/drawing/2014/main" id="{A5AEB19B-3D68-F232-59AD-551E5DCAD83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E24FDAE-857E-1332-2611-4A503274F1BA}"/>
              </a:ext>
            </a:extLst>
          </p:cNvPr>
          <p:cNvSpPr>
            <a:spLocks noGrp="1"/>
          </p:cNvSpPr>
          <p:nvPr>
            <p:ph type="sldNum" sz="quarter" idx="12"/>
          </p:nvPr>
        </p:nvSpPr>
        <p:spPr/>
        <p:txBody>
          <a:bodyPr/>
          <a:lstStyle>
            <a:lvl1pPr>
              <a:defRPr/>
            </a:lvl1pPr>
          </a:lstStyle>
          <a:p>
            <a:pPr>
              <a:defRPr/>
            </a:pPr>
            <a:fld id="{D977C7C0-D228-6A48-B47D-FE1A449D5716}" type="slidenum">
              <a:rPr lang="en-US" altLang="nl-NL"/>
              <a:pPr>
                <a:defRPr/>
              </a:pPr>
              <a:t>‹nr.›</a:t>
            </a:fld>
            <a:endParaRPr lang="en-US" altLang="nl-NL"/>
          </a:p>
        </p:txBody>
      </p:sp>
    </p:spTree>
    <p:extLst>
      <p:ext uri="{BB962C8B-B14F-4D97-AF65-F5344CB8AC3E}">
        <p14:creationId xmlns:p14="http://schemas.microsoft.com/office/powerpoint/2010/main" val="2465063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nl-NL"/>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Click to edit Master text styles</a:t>
            </a:r>
          </a:p>
        </p:txBody>
      </p:sp>
      <p:sp>
        <p:nvSpPr>
          <p:cNvPr id="5" name="Date Placeholder 3">
            <a:extLst>
              <a:ext uri="{FF2B5EF4-FFF2-40B4-BE49-F238E27FC236}">
                <a16:creationId xmlns:a16="http://schemas.microsoft.com/office/drawing/2014/main" id="{13466597-8901-FE4D-AB1F-E90727682C31}"/>
              </a:ext>
            </a:extLst>
          </p:cNvPr>
          <p:cNvSpPr>
            <a:spLocks noGrp="1"/>
          </p:cNvSpPr>
          <p:nvPr>
            <p:ph type="dt" sz="half" idx="10"/>
          </p:nvPr>
        </p:nvSpPr>
        <p:spPr/>
        <p:txBody>
          <a:bodyPr/>
          <a:lstStyle>
            <a:lvl1pPr>
              <a:defRPr/>
            </a:lvl1pPr>
          </a:lstStyle>
          <a:p>
            <a:pPr>
              <a:defRPr/>
            </a:pPr>
            <a:fld id="{2B9D01B0-4C10-C545-AEC6-AF973133DECD}" type="datetimeFigureOut">
              <a:rPr lang="en-US" altLang="nl-NL"/>
              <a:pPr>
                <a:defRPr/>
              </a:pPr>
              <a:t>9/12/23</a:t>
            </a:fld>
            <a:endParaRPr lang="en-US" altLang="nl-NL"/>
          </a:p>
        </p:txBody>
      </p:sp>
      <p:sp>
        <p:nvSpPr>
          <p:cNvPr id="6" name="Footer Placeholder 4">
            <a:extLst>
              <a:ext uri="{FF2B5EF4-FFF2-40B4-BE49-F238E27FC236}">
                <a16:creationId xmlns:a16="http://schemas.microsoft.com/office/drawing/2014/main" id="{78ABB5EA-F3BE-41F4-0653-D1C1A616550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BC6291D-D5D0-81FD-299C-B3E695A79604}"/>
              </a:ext>
            </a:extLst>
          </p:cNvPr>
          <p:cNvSpPr>
            <a:spLocks noGrp="1"/>
          </p:cNvSpPr>
          <p:nvPr>
            <p:ph type="sldNum" sz="quarter" idx="12"/>
          </p:nvPr>
        </p:nvSpPr>
        <p:spPr/>
        <p:txBody>
          <a:bodyPr/>
          <a:lstStyle>
            <a:lvl1pPr>
              <a:defRPr/>
            </a:lvl1pPr>
          </a:lstStyle>
          <a:p>
            <a:pPr>
              <a:defRPr/>
            </a:pPr>
            <a:fld id="{82DB3373-E840-1B4E-8B78-09C7CE30A5F4}" type="slidenum">
              <a:rPr lang="en-US" altLang="nl-NL"/>
              <a:pPr>
                <a:defRPr/>
              </a:pPr>
              <a:t>‹nr.›</a:t>
            </a:fld>
            <a:endParaRPr lang="en-US" altLang="nl-NL"/>
          </a:p>
        </p:txBody>
      </p:sp>
    </p:spTree>
    <p:extLst>
      <p:ext uri="{BB962C8B-B14F-4D97-AF65-F5344CB8AC3E}">
        <p14:creationId xmlns:p14="http://schemas.microsoft.com/office/powerpoint/2010/main" val="77115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0EF0AB4-7EFF-B9A9-6E8C-EE7523ABAB3E}"/>
              </a:ext>
            </a:extLst>
          </p:cNvPr>
          <p:cNvSpPr>
            <a:spLocks noGrp="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nl-NL"/>
              <a:t>Click to edit Master title style</a:t>
            </a:r>
          </a:p>
        </p:txBody>
      </p:sp>
      <p:sp>
        <p:nvSpPr>
          <p:cNvPr id="1027" name="Text Placeholder 2">
            <a:extLst>
              <a:ext uri="{FF2B5EF4-FFF2-40B4-BE49-F238E27FC236}">
                <a16:creationId xmlns:a16="http://schemas.microsoft.com/office/drawing/2014/main" id="{1BA603D2-7005-5D7A-A136-2C7264441FB8}"/>
              </a:ext>
            </a:extLst>
          </p:cNvPr>
          <p:cNvSpPr>
            <a:spLocks noGrp="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nl-NL"/>
              <a:t>Click to edit Master text styles</a:t>
            </a:r>
          </a:p>
          <a:p>
            <a:pPr lvl="1"/>
            <a:r>
              <a:rPr lang="en-US" altLang="nl-NL"/>
              <a:t>Second level</a:t>
            </a:r>
          </a:p>
          <a:p>
            <a:pPr lvl="2"/>
            <a:r>
              <a:rPr lang="en-US" altLang="nl-NL"/>
              <a:t>Third level</a:t>
            </a:r>
          </a:p>
          <a:p>
            <a:pPr lvl="3"/>
            <a:r>
              <a:rPr lang="en-US" altLang="nl-NL"/>
              <a:t>Fourth level</a:t>
            </a:r>
          </a:p>
          <a:p>
            <a:pPr lvl="4"/>
            <a:r>
              <a:rPr lang="en-US" altLang="nl-NL"/>
              <a:t>Fifth level</a:t>
            </a:r>
          </a:p>
        </p:txBody>
      </p:sp>
      <p:sp>
        <p:nvSpPr>
          <p:cNvPr id="4" name="Date Placeholder 3">
            <a:extLst>
              <a:ext uri="{FF2B5EF4-FFF2-40B4-BE49-F238E27FC236}">
                <a16:creationId xmlns:a16="http://schemas.microsoft.com/office/drawing/2014/main" id="{F84ACB4F-CDB4-E8B2-5DCB-051489A982C6}"/>
              </a:ext>
            </a:extLst>
          </p:cNvPr>
          <p:cNvSpPr>
            <a:spLocks noGrp="1"/>
          </p:cNvSpPr>
          <p:nvPr>
            <p:ph type="dt" sz="half" idx="2"/>
          </p:nvPr>
        </p:nvSpPr>
        <p:spPr>
          <a:xfrm>
            <a:off x="457200" y="4767263"/>
            <a:ext cx="2133600" cy="274637"/>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8345CAD4-E9B9-FD4D-BB46-3611D6A71B3F}" type="datetimeFigureOut">
              <a:rPr lang="en-US" altLang="nl-NL"/>
              <a:pPr>
                <a:defRPr/>
              </a:pPr>
              <a:t>9/12/23</a:t>
            </a:fld>
            <a:endParaRPr lang="en-US" altLang="nl-NL"/>
          </a:p>
        </p:txBody>
      </p:sp>
      <p:sp>
        <p:nvSpPr>
          <p:cNvPr id="5" name="Footer Placeholder 4">
            <a:extLst>
              <a:ext uri="{FF2B5EF4-FFF2-40B4-BE49-F238E27FC236}">
                <a16:creationId xmlns:a16="http://schemas.microsoft.com/office/drawing/2014/main" id="{95A4E279-6B03-B108-CD1C-A6BB08639716}"/>
              </a:ext>
            </a:extLst>
          </p:cNvPr>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B6FA329A-D22E-625D-0A72-23F15AACA1AD}"/>
              </a:ext>
            </a:extLst>
          </p:cNvPr>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FCFF6989-0382-E445-941E-1236F5CF6CF9}" type="slidenum">
              <a:rPr lang="en-US" altLang="nl-NL"/>
              <a:pPr>
                <a:defRPr/>
              </a:pPr>
              <a:t>‹nr.›</a:t>
            </a:fld>
            <a:endParaRPr lang="en-US" alt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www.rtlnieuws.nl/nieuws/video/video/5334462/de-laatste-oranjetompoucen-van-jack-dit-niet-meer-te-betalen" TargetMode="External"/><Relationship Id="rId3" Type="http://schemas.openxmlformats.org/officeDocument/2006/relationships/image" Target="../media/image2.png"/><Relationship Id="rId7" Type="http://schemas.openxmlformats.org/officeDocument/2006/relationships/hyperlink" Target="https://nos.nl/collectie/13915/video/2445347-natasja-bruns-ik-ga-nog-steeds-niet-dansen-maar-ik-voel-wel-wat-opluchting-na-de-troonred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nos.nl/collectie/13915/video/2445351-dit-vindt-de-oppositie-van-de-prinsjesdagplannen" TargetMode="External"/><Relationship Id="rId5" Type="http://schemas.openxmlformats.org/officeDocument/2006/relationships/hyperlink" Target="https://nos.nl/collectie/13915/artikel/2445290-koning-in-troonrede-pijnlijk-dat-mensen-moeite-hebben-hun-rekeningen-te-betalen" TargetMode="External"/><Relationship Id="rId4" Type="http://schemas.openxmlformats.org/officeDocument/2006/relationships/hyperlink" Target="https://www.youtube.com/watch?v=GWFhslG00wo"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nos.nl/artikel/2488632-demissionair-kabinet-bereikt-akkoord-over-begroting-kaag-noemt-het-evenwichtig" TargetMode="Externa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1A7722E9-E4FB-4014-DF40-5ED32203C4B2}"/>
              </a:ext>
            </a:extLst>
          </p:cNvPr>
          <p:cNvSpPr>
            <a:spLocks noGrp="1"/>
          </p:cNvSpPr>
          <p:nvPr>
            <p:ph idx="1"/>
          </p:nvPr>
        </p:nvSpPr>
        <p:spPr>
          <a:xfrm>
            <a:off x="0" y="2571750"/>
            <a:ext cx="8994809" cy="1514141"/>
          </a:xfrm>
        </p:spPr>
        <p:txBody>
          <a:bodyPr/>
          <a:lstStyle/>
          <a:p>
            <a:pPr marL="0" indent="0" algn="ctr">
              <a:buNone/>
            </a:pPr>
            <a:r>
              <a:rPr lang="nl-NL" dirty="0">
                <a:solidFill>
                  <a:schemeClr val="bg1">
                    <a:lumMod val="95000"/>
                  </a:schemeClr>
                </a:solidFill>
              </a:rPr>
              <a:t>Prinsjesdag 2023</a:t>
            </a:r>
          </a:p>
          <a:p>
            <a:pPr marL="0" indent="0" algn="ctr">
              <a:buNone/>
            </a:pPr>
            <a:r>
              <a:rPr lang="nl-NL" dirty="0">
                <a:solidFill>
                  <a:schemeClr val="bg1">
                    <a:lumMod val="95000"/>
                  </a:schemeClr>
                </a:solidFill>
              </a:rPr>
              <a:t>werkvorm Servicehuis</a:t>
            </a:r>
          </a:p>
        </p:txBody>
      </p:sp>
    </p:spTree>
    <p:extLst>
      <p:ext uri="{BB962C8B-B14F-4D97-AF65-F5344CB8AC3E}">
        <p14:creationId xmlns:p14="http://schemas.microsoft.com/office/powerpoint/2010/main" val="2252798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0E2AC7-4622-AA5D-5381-A1841502AFE5}"/>
              </a:ext>
            </a:extLst>
          </p:cNvPr>
          <p:cNvSpPr>
            <a:spLocks noGrp="1"/>
          </p:cNvSpPr>
          <p:nvPr>
            <p:ph type="title"/>
          </p:nvPr>
        </p:nvSpPr>
        <p:spPr>
          <a:xfrm>
            <a:off x="457200" y="206375"/>
            <a:ext cx="7329638" cy="857250"/>
          </a:xfrm>
        </p:spPr>
        <p:txBody>
          <a:bodyPr/>
          <a:lstStyle/>
          <a:p>
            <a:r>
              <a:rPr lang="nl-NL" dirty="0">
                <a:solidFill>
                  <a:schemeClr val="bg1"/>
                </a:solidFill>
              </a:rPr>
              <a:t>Welke dag?</a:t>
            </a:r>
          </a:p>
        </p:txBody>
      </p:sp>
      <p:sp>
        <p:nvSpPr>
          <p:cNvPr id="3" name="Tijdelijke aanduiding voor inhoud 2">
            <a:extLst>
              <a:ext uri="{FF2B5EF4-FFF2-40B4-BE49-F238E27FC236}">
                <a16:creationId xmlns:a16="http://schemas.microsoft.com/office/drawing/2014/main" id="{ABA90957-E292-5FBD-EC32-0F64B80C4D55}"/>
              </a:ext>
            </a:extLst>
          </p:cNvPr>
          <p:cNvSpPr>
            <a:spLocks noGrp="1"/>
          </p:cNvSpPr>
          <p:nvPr>
            <p:ph idx="1"/>
          </p:nvPr>
        </p:nvSpPr>
        <p:spPr>
          <a:xfrm>
            <a:off x="457200" y="1209776"/>
            <a:ext cx="8475044" cy="3394075"/>
          </a:xfrm>
        </p:spPr>
        <p:txBody>
          <a:bodyPr/>
          <a:lstStyle/>
          <a:p>
            <a:r>
              <a:rPr lang="nl-NL" sz="2400" dirty="0">
                <a:solidFill>
                  <a:srgbClr val="006F7D"/>
                </a:solidFill>
              </a:rPr>
              <a:t>‘Ik vergeet altijd het verschil tussen Prinsjesdag en Valentijnsdag’</a:t>
            </a:r>
          </a:p>
          <a:p>
            <a:r>
              <a:rPr lang="nl-NL" sz="2400" dirty="0">
                <a:solidFill>
                  <a:srgbClr val="006F7D"/>
                </a:solidFill>
              </a:rPr>
              <a:t>‘Hebben we vrij met Prinsjesdag?’</a:t>
            </a:r>
          </a:p>
          <a:p>
            <a:r>
              <a:rPr lang="nl-NL" sz="2400" dirty="0">
                <a:solidFill>
                  <a:srgbClr val="006F7D"/>
                </a:solidFill>
              </a:rPr>
              <a:t>Wel dit jaar voor het eerst met prinses Alexia</a:t>
            </a:r>
          </a:p>
          <a:p>
            <a:r>
              <a:rPr lang="nl-NL" sz="2400" dirty="0">
                <a:solidFill>
                  <a:srgbClr val="006F7D"/>
                </a:solidFill>
              </a:rPr>
              <a:t>Dit jaar minder plannen regering door verkiezingen in november</a:t>
            </a:r>
          </a:p>
          <a:p>
            <a:endParaRPr lang="nl-NL" sz="2400" dirty="0">
              <a:solidFill>
                <a:srgbClr val="006F7D"/>
              </a:solidFill>
            </a:endParaRPr>
          </a:p>
          <a:p>
            <a:endParaRPr lang="nl-NL" sz="2400" dirty="0">
              <a:solidFill>
                <a:srgbClr val="006F7D"/>
              </a:solidFill>
            </a:endParaRPr>
          </a:p>
          <a:p>
            <a:pPr marL="0" indent="0">
              <a:buNone/>
            </a:pPr>
            <a:endParaRPr lang="nl-NL" sz="2400" dirty="0">
              <a:solidFill>
                <a:srgbClr val="006F7D"/>
              </a:solidFill>
            </a:endParaRPr>
          </a:p>
        </p:txBody>
      </p:sp>
    </p:spTree>
    <p:extLst>
      <p:ext uri="{BB962C8B-B14F-4D97-AF65-F5344CB8AC3E}">
        <p14:creationId xmlns:p14="http://schemas.microsoft.com/office/powerpoint/2010/main" val="2180159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0E2AC7-4622-AA5D-5381-A1841502AFE5}"/>
              </a:ext>
            </a:extLst>
          </p:cNvPr>
          <p:cNvSpPr>
            <a:spLocks noGrp="1"/>
          </p:cNvSpPr>
          <p:nvPr>
            <p:ph type="title"/>
          </p:nvPr>
        </p:nvSpPr>
        <p:spPr>
          <a:xfrm>
            <a:off x="457200" y="206375"/>
            <a:ext cx="7329638" cy="857250"/>
          </a:xfrm>
        </p:spPr>
        <p:txBody>
          <a:bodyPr/>
          <a:lstStyle/>
          <a:p>
            <a:r>
              <a:rPr lang="nl-NL" dirty="0">
                <a:solidFill>
                  <a:schemeClr val="bg1"/>
                </a:solidFill>
              </a:rPr>
              <a:t>Prinsjesdag</a:t>
            </a:r>
          </a:p>
        </p:txBody>
      </p:sp>
      <p:sp>
        <p:nvSpPr>
          <p:cNvPr id="3" name="Tijdelijke aanduiding voor inhoud 2">
            <a:extLst>
              <a:ext uri="{FF2B5EF4-FFF2-40B4-BE49-F238E27FC236}">
                <a16:creationId xmlns:a16="http://schemas.microsoft.com/office/drawing/2014/main" id="{ABA90957-E292-5FBD-EC32-0F64B80C4D55}"/>
              </a:ext>
            </a:extLst>
          </p:cNvPr>
          <p:cNvSpPr>
            <a:spLocks noGrp="1"/>
          </p:cNvSpPr>
          <p:nvPr>
            <p:ph idx="1"/>
          </p:nvPr>
        </p:nvSpPr>
        <p:spPr>
          <a:xfrm>
            <a:off x="457200" y="1209776"/>
            <a:ext cx="8475044" cy="3394075"/>
          </a:xfrm>
        </p:spPr>
        <p:txBody>
          <a:bodyPr/>
          <a:lstStyle/>
          <a:p>
            <a:r>
              <a:rPr lang="nl-NL" sz="2400" dirty="0">
                <a:solidFill>
                  <a:srgbClr val="006F7D"/>
                </a:solidFill>
              </a:rPr>
              <a:t>De koning spreekt op </a:t>
            </a:r>
            <a:r>
              <a:rPr lang="nl-NL" sz="2400" dirty="0">
                <a:solidFill>
                  <a:srgbClr val="006F7D"/>
                </a:solidFill>
                <a:hlinkClick r:id="rId4"/>
              </a:rPr>
              <a:t>Prinsjesdag</a:t>
            </a:r>
            <a:r>
              <a:rPr lang="nl-NL" sz="2400" dirty="0">
                <a:solidFill>
                  <a:srgbClr val="006F7D"/>
                </a:solidFill>
              </a:rPr>
              <a:t> de troonrede uit, daarna biedt de minister van Financiën “het koffertje” met de rijksbegroting aan aan de Tweede Kamer</a:t>
            </a:r>
          </a:p>
          <a:p>
            <a:r>
              <a:rPr lang="nl-NL" sz="2400" dirty="0">
                <a:solidFill>
                  <a:srgbClr val="006F7D"/>
                </a:solidFill>
              </a:rPr>
              <a:t>Het heeft alles te maken met politiek en maatschappelijk geluk</a:t>
            </a:r>
          </a:p>
          <a:p>
            <a:r>
              <a:rPr lang="nl-NL" sz="2400" dirty="0">
                <a:solidFill>
                  <a:srgbClr val="006F7D"/>
                </a:solidFill>
              </a:rPr>
              <a:t>Er zijn dus ook verschillende ideeën over de plannen (2022: </a:t>
            </a:r>
            <a:r>
              <a:rPr lang="nl-NL" sz="2400" dirty="0">
                <a:solidFill>
                  <a:srgbClr val="006F7D"/>
                </a:solidFill>
                <a:hlinkClick r:id="rId5"/>
              </a:rPr>
              <a:t>Troonrede</a:t>
            </a:r>
            <a:r>
              <a:rPr lang="nl-NL" sz="2400" dirty="0">
                <a:solidFill>
                  <a:srgbClr val="006F7D"/>
                </a:solidFill>
              </a:rPr>
              <a:t> en reacties </a:t>
            </a:r>
            <a:r>
              <a:rPr lang="nl-NL" sz="2400" dirty="0">
                <a:solidFill>
                  <a:srgbClr val="006F7D"/>
                </a:solidFill>
                <a:hlinkClick r:id="rId6"/>
              </a:rPr>
              <a:t>politici</a:t>
            </a:r>
            <a:r>
              <a:rPr lang="nl-NL" sz="2400" dirty="0">
                <a:solidFill>
                  <a:srgbClr val="006F7D"/>
                </a:solidFill>
              </a:rPr>
              <a:t>, </a:t>
            </a:r>
            <a:r>
              <a:rPr lang="nl-NL" sz="2400" dirty="0">
                <a:solidFill>
                  <a:srgbClr val="006F7D"/>
                </a:solidFill>
                <a:hlinkClick r:id="rId7"/>
              </a:rPr>
              <a:t>inwoner</a:t>
            </a:r>
            <a:r>
              <a:rPr lang="nl-NL" sz="2400" dirty="0">
                <a:solidFill>
                  <a:srgbClr val="006F7D"/>
                </a:solidFill>
              </a:rPr>
              <a:t> en </a:t>
            </a:r>
            <a:r>
              <a:rPr lang="nl-NL" sz="2400" dirty="0">
                <a:solidFill>
                  <a:srgbClr val="006F7D"/>
                </a:solidFill>
                <a:hlinkClick r:id="rId8"/>
              </a:rPr>
              <a:t>bakker</a:t>
            </a:r>
            <a:r>
              <a:rPr lang="nl-NL" sz="2400" dirty="0">
                <a:solidFill>
                  <a:srgbClr val="006F7D"/>
                </a:solidFill>
              </a:rPr>
              <a:t>)</a:t>
            </a:r>
          </a:p>
          <a:p>
            <a:endParaRPr lang="nl-NL" sz="2400" dirty="0">
              <a:solidFill>
                <a:srgbClr val="006F7D"/>
              </a:solidFill>
            </a:endParaRPr>
          </a:p>
          <a:p>
            <a:endParaRPr lang="nl-NL" sz="2400" dirty="0">
              <a:solidFill>
                <a:srgbClr val="006F7D"/>
              </a:solidFill>
            </a:endParaRPr>
          </a:p>
          <a:p>
            <a:endParaRPr lang="nl-NL" sz="2400" dirty="0">
              <a:solidFill>
                <a:srgbClr val="006F7D"/>
              </a:solidFill>
            </a:endParaRPr>
          </a:p>
        </p:txBody>
      </p:sp>
    </p:spTree>
    <p:extLst>
      <p:ext uri="{BB962C8B-B14F-4D97-AF65-F5344CB8AC3E}">
        <p14:creationId xmlns:p14="http://schemas.microsoft.com/office/powerpoint/2010/main" val="18662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0E2AC7-4622-AA5D-5381-A1841502AFE5}"/>
              </a:ext>
            </a:extLst>
          </p:cNvPr>
          <p:cNvSpPr>
            <a:spLocks noGrp="1"/>
          </p:cNvSpPr>
          <p:nvPr>
            <p:ph type="title"/>
          </p:nvPr>
        </p:nvSpPr>
        <p:spPr>
          <a:xfrm>
            <a:off x="457200" y="206375"/>
            <a:ext cx="7329638" cy="857250"/>
          </a:xfrm>
        </p:spPr>
        <p:txBody>
          <a:bodyPr/>
          <a:lstStyle/>
          <a:p>
            <a:r>
              <a:rPr lang="nl-NL" dirty="0">
                <a:solidFill>
                  <a:schemeClr val="bg1"/>
                </a:solidFill>
              </a:rPr>
              <a:t>Opdracht</a:t>
            </a:r>
          </a:p>
        </p:txBody>
      </p:sp>
      <p:sp>
        <p:nvSpPr>
          <p:cNvPr id="3" name="Tijdelijke aanduiding voor inhoud 2">
            <a:extLst>
              <a:ext uri="{FF2B5EF4-FFF2-40B4-BE49-F238E27FC236}">
                <a16:creationId xmlns:a16="http://schemas.microsoft.com/office/drawing/2014/main" id="{ABA90957-E292-5FBD-EC32-0F64B80C4D55}"/>
              </a:ext>
            </a:extLst>
          </p:cNvPr>
          <p:cNvSpPr>
            <a:spLocks noGrp="1"/>
          </p:cNvSpPr>
          <p:nvPr>
            <p:ph idx="1"/>
          </p:nvPr>
        </p:nvSpPr>
        <p:spPr>
          <a:xfrm>
            <a:off x="457200" y="1209776"/>
            <a:ext cx="8475044" cy="3394075"/>
          </a:xfrm>
        </p:spPr>
        <p:txBody>
          <a:bodyPr/>
          <a:lstStyle/>
          <a:p>
            <a:r>
              <a:rPr lang="nl-NL" sz="2400" dirty="0">
                <a:solidFill>
                  <a:srgbClr val="006F7D"/>
                </a:solidFill>
              </a:rPr>
              <a:t>Het lokaal is een fictieve markt</a:t>
            </a:r>
          </a:p>
          <a:p>
            <a:r>
              <a:rPr lang="nl-NL" sz="2400" dirty="0">
                <a:solidFill>
                  <a:srgbClr val="006F7D"/>
                </a:solidFill>
              </a:rPr>
              <a:t>Iedereen krijgt een rol toebedeeld</a:t>
            </a:r>
          </a:p>
          <a:p>
            <a:r>
              <a:rPr lang="nl-NL" sz="2400" dirty="0">
                <a:solidFill>
                  <a:srgbClr val="006F7D"/>
                </a:solidFill>
              </a:rPr>
              <a:t>Er zijn verschillende rondes</a:t>
            </a:r>
          </a:p>
          <a:p>
            <a:r>
              <a:rPr lang="nl-NL" sz="2400" dirty="0">
                <a:solidFill>
                  <a:srgbClr val="006F7D"/>
                </a:solidFill>
              </a:rPr>
              <a:t>Eén journalist en die gaat mensen vragen stellen (en reageer dan vanuit je rol)</a:t>
            </a:r>
          </a:p>
          <a:p>
            <a:endParaRPr lang="nl-NL" sz="2400" dirty="0">
              <a:solidFill>
                <a:srgbClr val="006F7D"/>
              </a:solidFill>
            </a:endParaRPr>
          </a:p>
          <a:p>
            <a:endParaRPr lang="nl-NL" sz="2400" dirty="0">
              <a:solidFill>
                <a:srgbClr val="006F7D"/>
              </a:solidFill>
            </a:endParaRPr>
          </a:p>
          <a:p>
            <a:endParaRPr lang="nl-NL" sz="2400" dirty="0">
              <a:solidFill>
                <a:srgbClr val="006F7D"/>
              </a:solidFill>
            </a:endParaRPr>
          </a:p>
          <a:p>
            <a:endParaRPr lang="nl-NL" sz="2400" dirty="0">
              <a:solidFill>
                <a:srgbClr val="006F7D"/>
              </a:solidFill>
            </a:endParaRPr>
          </a:p>
        </p:txBody>
      </p:sp>
    </p:spTree>
    <p:extLst>
      <p:ext uri="{BB962C8B-B14F-4D97-AF65-F5344CB8AC3E}">
        <p14:creationId xmlns:p14="http://schemas.microsoft.com/office/powerpoint/2010/main" val="3558581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7" name="Picture 2">
            <a:extLst>
              <a:ext uri="{FF2B5EF4-FFF2-40B4-BE49-F238E27FC236}">
                <a16:creationId xmlns:a16="http://schemas.microsoft.com/office/drawing/2014/main" id="{F9737273-3CDB-38BB-EDD2-5AE6FD061FF6}"/>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4108450" y="0"/>
            <a:ext cx="5035550" cy="5143500"/>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a:extLst>
              <a:ext uri="{FF2B5EF4-FFF2-40B4-BE49-F238E27FC236}">
                <a16:creationId xmlns:a16="http://schemas.microsoft.com/office/drawing/2014/main" id="{990E2AC7-4622-AA5D-5381-A1841502AFE5}"/>
              </a:ext>
            </a:extLst>
          </p:cNvPr>
          <p:cNvSpPr>
            <a:spLocks noGrp="1"/>
          </p:cNvSpPr>
          <p:nvPr>
            <p:ph type="title"/>
          </p:nvPr>
        </p:nvSpPr>
        <p:spPr>
          <a:xfrm>
            <a:off x="2249214" y="206375"/>
            <a:ext cx="5537623" cy="857250"/>
          </a:xfrm>
        </p:spPr>
        <p:txBody>
          <a:bodyPr/>
          <a:lstStyle/>
          <a:p>
            <a:r>
              <a:rPr lang="nl-NL" dirty="0">
                <a:solidFill>
                  <a:schemeClr val="bg1"/>
                </a:solidFill>
              </a:rPr>
              <a:t>Ronde 1 - plannen</a:t>
            </a:r>
          </a:p>
        </p:txBody>
      </p:sp>
      <p:sp>
        <p:nvSpPr>
          <p:cNvPr id="3" name="Tijdelijke aanduiding voor inhoud 2">
            <a:extLst>
              <a:ext uri="{FF2B5EF4-FFF2-40B4-BE49-F238E27FC236}">
                <a16:creationId xmlns:a16="http://schemas.microsoft.com/office/drawing/2014/main" id="{ABA90957-E292-5FBD-EC32-0F64B80C4D55}"/>
              </a:ext>
            </a:extLst>
          </p:cNvPr>
          <p:cNvSpPr>
            <a:spLocks noGrp="1"/>
          </p:cNvSpPr>
          <p:nvPr>
            <p:ph idx="1"/>
          </p:nvPr>
        </p:nvSpPr>
        <p:spPr>
          <a:xfrm>
            <a:off x="129843" y="1220286"/>
            <a:ext cx="5641565" cy="3923214"/>
          </a:xfrm>
        </p:spPr>
        <p:txBody>
          <a:bodyPr/>
          <a:lstStyle/>
          <a:p>
            <a:pPr marL="457200" indent="-457200">
              <a:buFont typeface="+mj-lt"/>
              <a:buAutoNum type="arabicPeriod"/>
            </a:pPr>
            <a:r>
              <a:rPr lang="nl-NL" sz="2000" dirty="0">
                <a:solidFill>
                  <a:srgbClr val="006F7D"/>
                </a:solidFill>
              </a:rPr>
              <a:t>VVD-stemmer​</a:t>
            </a:r>
          </a:p>
          <a:p>
            <a:pPr marL="457200" indent="-457200">
              <a:buFont typeface="+mj-lt"/>
              <a:buAutoNum type="arabicPeriod"/>
            </a:pPr>
            <a:r>
              <a:rPr lang="nl-NL" sz="2000" dirty="0">
                <a:solidFill>
                  <a:srgbClr val="006F7D"/>
                </a:solidFill>
              </a:rPr>
              <a:t>Niet-stemmer​</a:t>
            </a:r>
          </a:p>
          <a:p>
            <a:pPr marL="457200" indent="-457200">
              <a:buFont typeface="+mj-lt"/>
              <a:buAutoNum type="arabicPeriod"/>
            </a:pPr>
            <a:r>
              <a:rPr lang="nl-NL" sz="2000" dirty="0">
                <a:solidFill>
                  <a:srgbClr val="006F7D"/>
                </a:solidFill>
              </a:rPr>
              <a:t>Vrouw​</a:t>
            </a:r>
          </a:p>
          <a:p>
            <a:pPr marL="457200" indent="-457200">
              <a:buFont typeface="+mj-lt"/>
              <a:buAutoNum type="arabicPeriod"/>
            </a:pPr>
            <a:r>
              <a:rPr lang="nl-NL" sz="2000" dirty="0">
                <a:solidFill>
                  <a:srgbClr val="006F7D"/>
                </a:solidFill>
              </a:rPr>
              <a:t>Lezer van Nederlands Dagblad​</a:t>
            </a:r>
          </a:p>
          <a:p>
            <a:pPr marL="457200" indent="-457200">
              <a:buFont typeface="+mj-lt"/>
              <a:buAutoNum type="arabicPeriod"/>
            </a:pPr>
            <a:r>
              <a:rPr lang="nl-NL" sz="2000" dirty="0">
                <a:solidFill>
                  <a:srgbClr val="006F7D"/>
                </a:solidFill>
              </a:rPr>
              <a:t>Iemand met mbo-diploma​</a:t>
            </a:r>
          </a:p>
          <a:p>
            <a:pPr marL="457200" indent="-457200">
              <a:buFont typeface="+mj-lt"/>
              <a:buAutoNum type="arabicPeriod"/>
            </a:pPr>
            <a:r>
              <a:rPr lang="nl-NL" sz="2000" dirty="0">
                <a:solidFill>
                  <a:srgbClr val="006F7D"/>
                </a:solidFill>
              </a:rPr>
              <a:t>Hart van NL-kijker​</a:t>
            </a:r>
          </a:p>
          <a:p>
            <a:pPr marL="457200" indent="-457200">
              <a:buFont typeface="+mj-lt"/>
              <a:buAutoNum type="arabicPeriod"/>
            </a:pPr>
            <a:r>
              <a:rPr lang="nl-NL" sz="2000" dirty="0">
                <a:solidFill>
                  <a:srgbClr val="006F7D"/>
                </a:solidFill>
              </a:rPr>
              <a:t>Iemand met havo- of vwo-diploma​</a:t>
            </a:r>
          </a:p>
          <a:p>
            <a:pPr marL="457200" indent="-457200">
              <a:buFont typeface="+mj-lt"/>
              <a:buAutoNum type="arabicPeriod"/>
            </a:pPr>
            <a:r>
              <a:rPr lang="nl-NL" sz="2000" dirty="0">
                <a:solidFill>
                  <a:srgbClr val="006F7D"/>
                </a:solidFill>
              </a:rPr>
              <a:t>Lezer van Telegraaf​</a:t>
            </a:r>
          </a:p>
          <a:p>
            <a:pPr marL="0" indent="0">
              <a:buNone/>
            </a:pPr>
            <a:r>
              <a:rPr lang="nl-NL" sz="2000" dirty="0">
                <a:solidFill>
                  <a:srgbClr val="006F7D"/>
                </a:solidFill>
              </a:rPr>
              <a:t>Vraag: wat vindt u van de uitgelekte </a:t>
            </a:r>
            <a:br>
              <a:rPr lang="nl-NL" sz="2000" dirty="0">
                <a:solidFill>
                  <a:srgbClr val="006F7D"/>
                </a:solidFill>
              </a:rPr>
            </a:br>
            <a:r>
              <a:rPr lang="nl-NL" sz="2000" dirty="0">
                <a:solidFill>
                  <a:srgbClr val="006F7D"/>
                </a:solidFill>
                <a:hlinkClick r:id="rId5"/>
              </a:rPr>
              <a:t>plannen</a:t>
            </a:r>
            <a:r>
              <a:rPr lang="nl-NL" sz="2000" dirty="0">
                <a:solidFill>
                  <a:srgbClr val="006F7D"/>
                </a:solidFill>
              </a:rPr>
              <a:t> (meer doen tegen armoede, </a:t>
            </a:r>
            <a:br>
              <a:rPr lang="nl-NL" sz="2000" dirty="0">
                <a:solidFill>
                  <a:srgbClr val="006F7D"/>
                </a:solidFill>
              </a:rPr>
            </a:br>
            <a:r>
              <a:rPr lang="nl-NL" sz="2000" dirty="0">
                <a:solidFill>
                  <a:srgbClr val="006F7D"/>
                </a:solidFill>
              </a:rPr>
              <a:t>accijns op sigaretten verhogen)?</a:t>
            </a:r>
          </a:p>
          <a:p>
            <a:pPr marL="457200" indent="-457200">
              <a:buFont typeface="+mj-lt"/>
              <a:buAutoNum type="arabicPeriod"/>
            </a:pPr>
            <a:endParaRPr lang="nl-NL" sz="2000" dirty="0">
              <a:solidFill>
                <a:srgbClr val="006F7D"/>
              </a:solidFill>
            </a:endParaRPr>
          </a:p>
          <a:p>
            <a:pPr marL="457200" indent="-457200">
              <a:buFont typeface="+mj-lt"/>
              <a:buAutoNum type="arabicPeriod"/>
            </a:pPr>
            <a:endParaRPr lang="nl-NL" sz="2000" dirty="0">
              <a:solidFill>
                <a:srgbClr val="006F7D"/>
              </a:solidFill>
            </a:endParaRPr>
          </a:p>
          <a:p>
            <a:pPr marL="457200" indent="-457200">
              <a:buFont typeface="+mj-lt"/>
              <a:buAutoNum type="arabicPeriod"/>
            </a:pPr>
            <a:endParaRPr lang="nl-NL" sz="2000" dirty="0">
              <a:solidFill>
                <a:srgbClr val="006F7D"/>
              </a:solidFill>
            </a:endParaRPr>
          </a:p>
          <a:p>
            <a:pPr marL="457200" indent="-457200">
              <a:buFont typeface="+mj-lt"/>
              <a:buAutoNum type="arabicPeriod"/>
            </a:pPr>
            <a:endParaRPr lang="nl-NL" sz="2000" dirty="0">
              <a:solidFill>
                <a:srgbClr val="006F7D"/>
              </a:solidFill>
            </a:endParaRPr>
          </a:p>
        </p:txBody>
      </p:sp>
    </p:spTree>
    <p:extLst>
      <p:ext uri="{BB962C8B-B14F-4D97-AF65-F5344CB8AC3E}">
        <p14:creationId xmlns:p14="http://schemas.microsoft.com/office/powerpoint/2010/main" val="1479101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0E2AC7-4622-AA5D-5381-A1841502AFE5}"/>
              </a:ext>
            </a:extLst>
          </p:cNvPr>
          <p:cNvSpPr>
            <a:spLocks noGrp="1"/>
          </p:cNvSpPr>
          <p:nvPr>
            <p:ph type="title"/>
          </p:nvPr>
        </p:nvSpPr>
        <p:spPr>
          <a:xfrm>
            <a:off x="2249214" y="206375"/>
            <a:ext cx="5537623" cy="857250"/>
          </a:xfrm>
        </p:spPr>
        <p:txBody>
          <a:bodyPr/>
          <a:lstStyle/>
          <a:p>
            <a:r>
              <a:rPr lang="nl-NL" dirty="0">
                <a:solidFill>
                  <a:schemeClr val="bg1"/>
                </a:solidFill>
              </a:rPr>
              <a:t>Ronde 2 - armoede</a:t>
            </a:r>
          </a:p>
        </p:txBody>
      </p:sp>
      <p:sp>
        <p:nvSpPr>
          <p:cNvPr id="3" name="Tijdelijke aanduiding voor inhoud 2">
            <a:extLst>
              <a:ext uri="{FF2B5EF4-FFF2-40B4-BE49-F238E27FC236}">
                <a16:creationId xmlns:a16="http://schemas.microsoft.com/office/drawing/2014/main" id="{ABA90957-E292-5FBD-EC32-0F64B80C4D55}"/>
              </a:ext>
            </a:extLst>
          </p:cNvPr>
          <p:cNvSpPr>
            <a:spLocks noGrp="1"/>
          </p:cNvSpPr>
          <p:nvPr>
            <p:ph idx="1"/>
          </p:nvPr>
        </p:nvSpPr>
        <p:spPr>
          <a:xfrm>
            <a:off x="457200" y="1220286"/>
            <a:ext cx="8475044" cy="3923214"/>
          </a:xfrm>
        </p:spPr>
        <p:txBody>
          <a:bodyPr/>
          <a:lstStyle/>
          <a:p>
            <a:pPr marL="457200" indent="-457200">
              <a:buFont typeface="+mj-lt"/>
              <a:buAutoNum type="arabicPeriod"/>
            </a:pPr>
            <a:r>
              <a:rPr lang="nl-NL" sz="2400" dirty="0">
                <a:solidFill>
                  <a:srgbClr val="006F7D"/>
                </a:solidFill>
              </a:rPr>
              <a:t>SP'er in de Tweede Kamer​</a:t>
            </a:r>
          </a:p>
          <a:p>
            <a:pPr marL="457200" indent="-457200">
              <a:buFont typeface="+mj-lt"/>
              <a:buAutoNum type="arabicPeriod"/>
            </a:pPr>
            <a:r>
              <a:rPr lang="nl-NL" sz="2400" dirty="0">
                <a:solidFill>
                  <a:srgbClr val="006F7D"/>
                </a:solidFill>
              </a:rPr>
              <a:t>Medewerker Voedselbank​</a:t>
            </a:r>
          </a:p>
          <a:p>
            <a:pPr marL="457200" indent="-457200">
              <a:buFont typeface="+mj-lt"/>
              <a:buAutoNum type="arabicPeriod"/>
            </a:pPr>
            <a:r>
              <a:rPr lang="nl-NL" sz="2400" dirty="0">
                <a:solidFill>
                  <a:srgbClr val="006F7D"/>
                </a:solidFill>
              </a:rPr>
              <a:t>Politicus lokale partij (in de gemeenteraad)​</a:t>
            </a:r>
          </a:p>
          <a:p>
            <a:pPr marL="457200" indent="-457200">
              <a:buFont typeface="+mj-lt"/>
              <a:buAutoNum type="arabicPeriod"/>
            </a:pPr>
            <a:r>
              <a:rPr lang="nl-NL" sz="2400" dirty="0">
                <a:solidFill>
                  <a:srgbClr val="006F7D"/>
                </a:solidFill>
              </a:rPr>
              <a:t>Directeur supermarkt​</a:t>
            </a:r>
          </a:p>
          <a:p>
            <a:pPr marL="457200" indent="-457200">
              <a:buFont typeface="+mj-lt"/>
              <a:buAutoNum type="arabicPeriod"/>
            </a:pPr>
            <a:r>
              <a:rPr lang="nl-NL" sz="2400" dirty="0">
                <a:solidFill>
                  <a:srgbClr val="006F7D"/>
                </a:solidFill>
              </a:rPr>
              <a:t>Ouder in de bijstand​</a:t>
            </a:r>
          </a:p>
          <a:p>
            <a:pPr marL="457200" indent="-457200">
              <a:buFont typeface="+mj-lt"/>
              <a:buAutoNum type="arabicPeriod"/>
            </a:pPr>
            <a:r>
              <a:rPr lang="nl-NL" sz="2400" dirty="0">
                <a:solidFill>
                  <a:srgbClr val="006F7D"/>
                </a:solidFill>
              </a:rPr>
              <a:t>VVD'er in de Tweede Kamer​</a:t>
            </a:r>
          </a:p>
          <a:p>
            <a:pPr marL="457200" indent="-457200">
              <a:buFont typeface="+mj-lt"/>
              <a:buAutoNum type="arabicPeriod"/>
            </a:pPr>
            <a:r>
              <a:rPr lang="nl-NL" sz="2400" dirty="0">
                <a:solidFill>
                  <a:srgbClr val="006F7D"/>
                </a:solidFill>
              </a:rPr>
              <a:t>Minister voor Armoedebeleid​</a:t>
            </a:r>
          </a:p>
          <a:p>
            <a:pPr marL="457200" indent="-457200">
              <a:buFont typeface="+mj-lt"/>
              <a:buAutoNum type="arabicPeriod"/>
            </a:pPr>
            <a:r>
              <a:rPr lang="nl-NL" sz="2400" dirty="0">
                <a:solidFill>
                  <a:srgbClr val="006F7D"/>
                </a:solidFill>
              </a:rPr>
              <a:t>Vrachtwagenchauffeur</a:t>
            </a:r>
          </a:p>
          <a:p>
            <a:pPr marL="0" indent="0">
              <a:buNone/>
            </a:pPr>
            <a:r>
              <a:rPr lang="nl-NL" sz="2400" dirty="0">
                <a:solidFill>
                  <a:srgbClr val="006F7D"/>
                </a:solidFill>
              </a:rPr>
              <a:t>Vraag: hoe moeten we omgaan met armoede?​</a:t>
            </a:r>
          </a:p>
          <a:p>
            <a:pPr marL="457200" indent="-457200">
              <a:buFont typeface="+mj-lt"/>
              <a:buAutoNum type="arabicPeriod"/>
            </a:pPr>
            <a:endParaRPr lang="nl-NL" sz="2400" dirty="0">
              <a:solidFill>
                <a:srgbClr val="006F7D"/>
              </a:solidFill>
            </a:endParaRPr>
          </a:p>
          <a:p>
            <a:pPr marL="457200" indent="-457200">
              <a:buFont typeface="+mj-lt"/>
              <a:buAutoNum type="arabicPeriod"/>
            </a:pPr>
            <a:endParaRPr lang="nl-NL" sz="2400" dirty="0">
              <a:solidFill>
                <a:srgbClr val="006F7D"/>
              </a:solidFill>
            </a:endParaRPr>
          </a:p>
          <a:p>
            <a:pPr marL="457200" indent="-457200">
              <a:buFont typeface="+mj-lt"/>
              <a:buAutoNum type="arabicPeriod"/>
            </a:pPr>
            <a:endParaRPr lang="nl-NL" sz="2400" dirty="0">
              <a:solidFill>
                <a:srgbClr val="006F7D"/>
              </a:solidFill>
            </a:endParaRPr>
          </a:p>
        </p:txBody>
      </p:sp>
    </p:spTree>
    <p:extLst>
      <p:ext uri="{BB962C8B-B14F-4D97-AF65-F5344CB8AC3E}">
        <p14:creationId xmlns:p14="http://schemas.microsoft.com/office/powerpoint/2010/main" val="1065134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0E2AC7-4622-AA5D-5381-A1841502AFE5}"/>
              </a:ext>
            </a:extLst>
          </p:cNvPr>
          <p:cNvSpPr>
            <a:spLocks noGrp="1"/>
          </p:cNvSpPr>
          <p:nvPr>
            <p:ph type="title"/>
          </p:nvPr>
        </p:nvSpPr>
        <p:spPr>
          <a:xfrm>
            <a:off x="2249214" y="206375"/>
            <a:ext cx="6089716" cy="857250"/>
          </a:xfrm>
        </p:spPr>
        <p:txBody>
          <a:bodyPr/>
          <a:lstStyle/>
          <a:p>
            <a:r>
              <a:rPr lang="nl-NL" dirty="0">
                <a:solidFill>
                  <a:schemeClr val="bg1"/>
                </a:solidFill>
              </a:rPr>
              <a:t>Ronde 3 - vertrouwen</a:t>
            </a:r>
          </a:p>
        </p:txBody>
      </p:sp>
      <p:sp>
        <p:nvSpPr>
          <p:cNvPr id="3" name="Tijdelijke aanduiding voor inhoud 2">
            <a:extLst>
              <a:ext uri="{FF2B5EF4-FFF2-40B4-BE49-F238E27FC236}">
                <a16:creationId xmlns:a16="http://schemas.microsoft.com/office/drawing/2014/main" id="{ABA90957-E292-5FBD-EC32-0F64B80C4D55}"/>
              </a:ext>
            </a:extLst>
          </p:cNvPr>
          <p:cNvSpPr>
            <a:spLocks noGrp="1"/>
          </p:cNvSpPr>
          <p:nvPr>
            <p:ph idx="1"/>
          </p:nvPr>
        </p:nvSpPr>
        <p:spPr>
          <a:xfrm>
            <a:off x="457200" y="1220286"/>
            <a:ext cx="8475044" cy="3923214"/>
          </a:xfrm>
        </p:spPr>
        <p:txBody>
          <a:bodyPr/>
          <a:lstStyle/>
          <a:p>
            <a:pPr marL="457200" indent="-457200">
              <a:buFont typeface="+mj-lt"/>
              <a:buAutoNum type="arabicPeriod"/>
            </a:pPr>
            <a:r>
              <a:rPr lang="nl-NL" sz="2400" dirty="0">
                <a:solidFill>
                  <a:srgbClr val="006F7D"/>
                </a:solidFill>
              </a:rPr>
              <a:t>Student die op kamers woont, 18 jaar​</a:t>
            </a:r>
          </a:p>
          <a:p>
            <a:pPr marL="457200" indent="-457200">
              <a:buFont typeface="+mj-lt"/>
              <a:buAutoNum type="arabicPeriod"/>
            </a:pPr>
            <a:r>
              <a:rPr lang="nl-NL" sz="2400" dirty="0">
                <a:solidFill>
                  <a:srgbClr val="006F7D"/>
                </a:solidFill>
              </a:rPr>
              <a:t>Boer, 29 jaar​</a:t>
            </a:r>
          </a:p>
          <a:p>
            <a:pPr marL="457200" indent="-457200">
              <a:buFont typeface="+mj-lt"/>
              <a:buAutoNum type="arabicPeriod"/>
            </a:pPr>
            <a:r>
              <a:rPr lang="nl-NL" sz="2400" dirty="0">
                <a:solidFill>
                  <a:srgbClr val="006F7D"/>
                </a:solidFill>
              </a:rPr>
              <a:t>Tweede Kamerlid,  36 jaar​</a:t>
            </a:r>
          </a:p>
          <a:p>
            <a:pPr marL="457200" indent="-457200">
              <a:buFont typeface="+mj-lt"/>
              <a:buAutoNum type="arabicPeriod"/>
            </a:pPr>
            <a:r>
              <a:rPr lang="nl-NL" sz="2400" dirty="0">
                <a:solidFill>
                  <a:srgbClr val="006F7D"/>
                </a:solidFill>
              </a:rPr>
              <a:t>Docent in het voortgezet onderwijs, 48 jaar​</a:t>
            </a:r>
          </a:p>
          <a:p>
            <a:pPr marL="457200" indent="-457200">
              <a:buFont typeface="+mj-lt"/>
              <a:buAutoNum type="arabicPeriod"/>
            </a:pPr>
            <a:r>
              <a:rPr lang="nl-NL" sz="2400" dirty="0">
                <a:solidFill>
                  <a:srgbClr val="006F7D"/>
                </a:solidFill>
              </a:rPr>
              <a:t>Minister-president Mark Rutte, 56 jaar​</a:t>
            </a:r>
          </a:p>
          <a:p>
            <a:pPr marL="457200" indent="-457200">
              <a:buFont typeface="+mj-lt"/>
              <a:buAutoNum type="arabicPeriod"/>
            </a:pPr>
            <a:r>
              <a:rPr lang="nl-NL" sz="2400" dirty="0">
                <a:solidFill>
                  <a:srgbClr val="006F7D"/>
                </a:solidFill>
              </a:rPr>
              <a:t>Directeur van </a:t>
            </a:r>
            <a:r>
              <a:rPr lang="nl-NL" sz="2400" dirty="0" err="1">
                <a:solidFill>
                  <a:srgbClr val="006F7D"/>
                </a:solidFill>
              </a:rPr>
              <a:t>GreenPeace</a:t>
            </a:r>
            <a:r>
              <a:rPr lang="nl-NL" sz="2400" dirty="0">
                <a:solidFill>
                  <a:srgbClr val="006F7D"/>
                </a:solidFill>
              </a:rPr>
              <a:t>, 57 jaar​</a:t>
            </a:r>
          </a:p>
          <a:p>
            <a:pPr marL="457200" indent="-457200">
              <a:buFont typeface="+mj-lt"/>
              <a:buAutoNum type="arabicPeriod"/>
            </a:pPr>
            <a:r>
              <a:rPr lang="nl-NL" sz="2400" dirty="0">
                <a:solidFill>
                  <a:srgbClr val="006F7D"/>
                </a:solidFill>
              </a:rPr>
              <a:t>Directeur van Philips, 61 jaar​</a:t>
            </a:r>
          </a:p>
          <a:p>
            <a:pPr marL="457200" indent="-457200">
              <a:buFont typeface="+mj-lt"/>
              <a:buAutoNum type="arabicPeriod"/>
            </a:pPr>
            <a:r>
              <a:rPr lang="nl-NL" sz="2400" dirty="0">
                <a:solidFill>
                  <a:srgbClr val="006F7D"/>
                </a:solidFill>
              </a:rPr>
              <a:t>Grootouder, 72 jaar​</a:t>
            </a:r>
          </a:p>
          <a:p>
            <a:r>
              <a:rPr lang="nl-NL" sz="2400" dirty="0">
                <a:solidFill>
                  <a:srgbClr val="006F7D"/>
                </a:solidFill>
              </a:rPr>
              <a:t>Vraag: hebt u vertrouwen in deze regering?​</a:t>
            </a:r>
          </a:p>
          <a:p>
            <a:endParaRPr lang="nl-NL" sz="2400" dirty="0">
              <a:solidFill>
                <a:srgbClr val="006F7D"/>
              </a:solidFill>
            </a:endParaRPr>
          </a:p>
          <a:p>
            <a:endParaRPr lang="nl-NL" sz="2400" dirty="0">
              <a:solidFill>
                <a:srgbClr val="006F7D"/>
              </a:solidFill>
            </a:endParaRPr>
          </a:p>
          <a:p>
            <a:endParaRPr lang="nl-NL" sz="2400" dirty="0">
              <a:solidFill>
                <a:srgbClr val="006F7D"/>
              </a:solidFill>
            </a:endParaRPr>
          </a:p>
        </p:txBody>
      </p:sp>
    </p:spTree>
    <p:extLst>
      <p:ext uri="{BB962C8B-B14F-4D97-AF65-F5344CB8AC3E}">
        <p14:creationId xmlns:p14="http://schemas.microsoft.com/office/powerpoint/2010/main" val="3699740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0E2AC7-4622-AA5D-5381-A1841502AFE5}"/>
              </a:ext>
            </a:extLst>
          </p:cNvPr>
          <p:cNvSpPr>
            <a:spLocks noGrp="1"/>
          </p:cNvSpPr>
          <p:nvPr>
            <p:ph type="title"/>
          </p:nvPr>
        </p:nvSpPr>
        <p:spPr>
          <a:xfrm>
            <a:off x="2249214" y="206375"/>
            <a:ext cx="5537623" cy="857250"/>
          </a:xfrm>
        </p:spPr>
        <p:txBody>
          <a:bodyPr/>
          <a:lstStyle/>
          <a:p>
            <a:r>
              <a:rPr lang="nl-NL" dirty="0">
                <a:solidFill>
                  <a:schemeClr val="bg1"/>
                </a:solidFill>
              </a:rPr>
              <a:t>Ronde 1 - actoren</a:t>
            </a:r>
          </a:p>
        </p:txBody>
      </p:sp>
      <p:pic>
        <p:nvPicPr>
          <p:cNvPr id="6" name="Afbeelding 5" descr="Afbeelding met tekst, schermopname, diagram, lijn&#10;&#10;Automatisch gegenereerde beschrijving">
            <a:extLst>
              <a:ext uri="{FF2B5EF4-FFF2-40B4-BE49-F238E27FC236}">
                <a16:creationId xmlns:a16="http://schemas.microsoft.com/office/drawing/2014/main" id="{F638DC2F-3D94-E1D9-A908-09FA9A8705F7}"/>
              </a:ext>
            </a:extLst>
          </p:cNvPr>
          <p:cNvPicPr>
            <a:picLocks noChangeAspect="1"/>
          </p:cNvPicPr>
          <p:nvPr/>
        </p:nvPicPr>
        <p:blipFill>
          <a:blip r:embed="rId4"/>
          <a:stretch>
            <a:fillRect/>
          </a:stretch>
        </p:blipFill>
        <p:spPr>
          <a:xfrm>
            <a:off x="211756" y="139700"/>
            <a:ext cx="6870700" cy="4864100"/>
          </a:xfrm>
          <a:prstGeom prst="rect">
            <a:avLst/>
          </a:prstGeom>
        </p:spPr>
      </p:pic>
      <p:sp>
        <p:nvSpPr>
          <p:cNvPr id="4" name="Tijdelijke aanduiding voor inhoud 3">
            <a:extLst>
              <a:ext uri="{FF2B5EF4-FFF2-40B4-BE49-F238E27FC236}">
                <a16:creationId xmlns:a16="http://schemas.microsoft.com/office/drawing/2014/main" id="{6D8FA93F-D1DA-7F8A-4145-23160DECB91C}"/>
              </a:ext>
            </a:extLst>
          </p:cNvPr>
          <p:cNvSpPr>
            <a:spLocks noGrp="1"/>
          </p:cNvSpPr>
          <p:nvPr>
            <p:ph idx="1"/>
          </p:nvPr>
        </p:nvSpPr>
        <p:spPr>
          <a:xfrm>
            <a:off x="5740911" y="1063625"/>
            <a:ext cx="2951828" cy="3590410"/>
          </a:xfrm>
        </p:spPr>
        <p:txBody>
          <a:bodyPr/>
          <a:lstStyle/>
          <a:p>
            <a:pPr marL="0" indent="0">
              <a:buNone/>
            </a:pPr>
            <a:r>
              <a:rPr lang="nl-NL" dirty="0">
                <a:solidFill>
                  <a:srgbClr val="006F7D"/>
                </a:solidFill>
              </a:rPr>
              <a:t>De journalist stelt de vraag: </a:t>
            </a:r>
            <a:br>
              <a:rPr lang="nl-NL" dirty="0">
                <a:solidFill>
                  <a:srgbClr val="006F7D"/>
                </a:solidFill>
              </a:rPr>
            </a:br>
            <a:r>
              <a:rPr lang="nl-NL" dirty="0">
                <a:solidFill>
                  <a:srgbClr val="006F7D"/>
                </a:solidFill>
              </a:rPr>
              <a:t>‘hoeveel vertrouwen heeft u in de regering en de Tweede Kamer?’</a:t>
            </a:r>
          </a:p>
        </p:txBody>
      </p:sp>
    </p:spTree>
    <p:extLst>
      <p:ext uri="{BB962C8B-B14F-4D97-AF65-F5344CB8AC3E}">
        <p14:creationId xmlns:p14="http://schemas.microsoft.com/office/powerpoint/2010/main" val="67179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4A08E-A165-9796-0DEB-8077B8953738}"/>
              </a:ext>
            </a:extLst>
          </p:cNvPr>
          <p:cNvSpPr>
            <a:spLocks noGrp="1"/>
          </p:cNvSpPr>
          <p:nvPr>
            <p:ph type="title"/>
          </p:nvPr>
        </p:nvSpPr>
        <p:spPr>
          <a:xfrm>
            <a:off x="598488" y="206375"/>
            <a:ext cx="7991475" cy="639763"/>
          </a:xfrm>
        </p:spPr>
        <p:txBody>
          <a:bodyPr rtlCol="0">
            <a:normAutofit fontScale="90000"/>
          </a:bodyPr>
          <a:lstStyle/>
          <a:p>
            <a:pPr algn="l" eaLnBrk="1" fontAlgn="auto" hangingPunct="1">
              <a:spcAft>
                <a:spcPts val="0"/>
              </a:spcAft>
              <a:defRPr/>
            </a:pPr>
            <a:r>
              <a:rPr lang="en-US" dirty="0" err="1">
                <a:solidFill>
                  <a:schemeClr val="bg1"/>
                </a:solidFill>
                <a:ea typeface="+mj-ea"/>
                <a:cs typeface="+mj-cs"/>
              </a:rPr>
              <a:t>Evaluatie</a:t>
            </a:r>
            <a:endParaRPr lang="en-US" dirty="0">
              <a:solidFill>
                <a:schemeClr val="bg1"/>
              </a:solidFill>
              <a:ea typeface="+mj-ea"/>
              <a:cs typeface="+mj-cs"/>
            </a:endParaRPr>
          </a:p>
        </p:txBody>
      </p:sp>
      <p:sp>
        <p:nvSpPr>
          <p:cNvPr id="7" name="Tijdelijke aanduiding voor inhoud 2">
            <a:extLst>
              <a:ext uri="{FF2B5EF4-FFF2-40B4-BE49-F238E27FC236}">
                <a16:creationId xmlns:a16="http://schemas.microsoft.com/office/drawing/2014/main" id="{84E7686A-78DA-0FC0-0990-B944371AA0BF}"/>
              </a:ext>
            </a:extLst>
          </p:cNvPr>
          <p:cNvSpPr>
            <a:spLocks noGrp="1"/>
          </p:cNvSpPr>
          <p:nvPr>
            <p:ph idx="1"/>
          </p:nvPr>
        </p:nvSpPr>
        <p:spPr>
          <a:xfrm>
            <a:off x="457200" y="1209776"/>
            <a:ext cx="8475044" cy="3394075"/>
          </a:xfrm>
        </p:spPr>
        <p:txBody>
          <a:bodyPr/>
          <a:lstStyle/>
          <a:p>
            <a:r>
              <a:rPr lang="nl-NL" sz="2400" dirty="0">
                <a:solidFill>
                  <a:srgbClr val="006F7D"/>
                </a:solidFill>
              </a:rPr>
              <a:t> Hoe was het om iemand anders te spelen?​</a:t>
            </a:r>
          </a:p>
          <a:p>
            <a:r>
              <a:rPr lang="nl-NL" sz="2400" dirty="0">
                <a:solidFill>
                  <a:srgbClr val="006F7D"/>
                </a:solidFill>
              </a:rPr>
              <a:t> Wat heb je geleerd?​</a:t>
            </a:r>
          </a:p>
          <a:p>
            <a:r>
              <a:rPr lang="nl-NL" sz="2400" dirty="0">
                <a:solidFill>
                  <a:srgbClr val="006F7D"/>
                </a:solidFill>
              </a:rPr>
              <a:t> Wat kan er beter?​</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TotalTime>
  <Words>618</Words>
  <Application>Microsoft Macintosh PowerPoint</Application>
  <PresentationFormat>Diavoorstelling (16:9)</PresentationFormat>
  <Paragraphs>76</Paragraphs>
  <Slides>9</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9</vt:i4>
      </vt:variant>
    </vt:vector>
  </HeadingPairs>
  <TitlesOfParts>
    <vt:vector size="13" baseType="lpstr">
      <vt:lpstr>Arial</vt:lpstr>
      <vt:lpstr>Calibri</vt:lpstr>
      <vt:lpstr>Raleway</vt:lpstr>
      <vt:lpstr>Office Theme</vt:lpstr>
      <vt:lpstr>PowerPoint-presentatie</vt:lpstr>
      <vt:lpstr>Welke dag?</vt:lpstr>
      <vt:lpstr>Prinsjesdag</vt:lpstr>
      <vt:lpstr>Opdracht</vt:lpstr>
      <vt:lpstr>Ronde 1 - plannen</vt:lpstr>
      <vt:lpstr>Ronde 2 - armoede</vt:lpstr>
      <vt:lpstr>Ronde 3 - vertrouwen</vt:lpstr>
      <vt:lpstr>Ronde 1 - actoren</vt:lpstr>
      <vt:lpstr>Evaluatie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jeoma</dc:creator>
  <cp:lastModifiedBy>Lennart Schra</cp:lastModifiedBy>
  <cp:revision>30</cp:revision>
  <dcterms:created xsi:type="dcterms:W3CDTF">2018-04-27T15:20:47Z</dcterms:created>
  <dcterms:modified xsi:type="dcterms:W3CDTF">2023-09-12T09:58:56Z</dcterms:modified>
</cp:coreProperties>
</file>